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75" r:id="rId5"/>
    <p:sldMasterId id="2147484495" r:id="rId6"/>
  </p:sldMasterIdLst>
  <p:notesMasterIdLst>
    <p:notesMasterId r:id="rId17"/>
  </p:notesMasterIdLst>
  <p:handoutMasterIdLst>
    <p:handoutMasterId r:id="rId18"/>
  </p:handoutMasterIdLst>
  <p:sldIdLst>
    <p:sldId id="1518" r:id="rId7"/>
    <p:sldId id="1604" r:id="rId8"/>
    <p:sldId id="1615" r:id="rId9"/>
    <p:sldId id="1620" r:id="rId10"/>
    <p:sldId id="1570" r:id="rId11"/>
    <p:sldId id="1616" r:id="rId12"/>
    <p:sldId id="1564" r:id="rId13"/>
    <p:sldId id="1577" r:id="rId14"/>
    <p:sldId id="1578" r:id="rId15"/>
    <p:sldId id="1532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1518"/>
            <p14:sldId id="1604"/>
            <p14:sldId id="1615"/>
            <p14:sldId id="1620"/>
            <p14:sldId id="1570"/>
            <p14:sldId id="1616"/>
            <p14:sldId id="1564"/>
            <p14:sldId id="1577"/>
            <p14:sldId id="1578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C00"/>
    <a:srgbClr val="D83B01"/>
    <a:srgbClr val="0078D7"/>
    <a:srgbClr val="FFB900"/>
    <a:srgbClr val="FF5050"/>
    <a:srgbClr val="107C10"/>
    <a:srgbClr val="FFFFFF"/>
    <a:srgbClr val="000000"/>
    <a:srgbClr val="353535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89867" autoAdjust="0"/>
  </p:normalViewPr>
  <p:slideViewPr>
    <p:cSldViewPr>
      <p:cViewPr varScale="1">
        <p:scale>
          <a:sx n="59" d="100"/>
          <a:sy n="59" d="100"/>
        </p:scale>
        <p:origin x="892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11/16/2017 9:39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11/16/2017 9:38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4E5D2C5-ED9D-42DE-94D7-5DFDAB632D1D}" type="datetime8">
              <a:rPr lang="en-US" smtClean="0"/>
              <a:t>11/16/2017 9:38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33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11/16/2017 9:38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11/16/2017 9:38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86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26EED51F-96EB-4E4E-9B3B-EAE92F3CF0A4}" type="datetime8">
              <a:rPr lang="en-US" smtClean="0"/>
              <a:t>11/16/2017 9:44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5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11/16/2017 9:38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820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F1DD190-47F2-4EC2-A20D-7847072E60CD}" type="datetime8">
              <a:rPr lang="en-US" smtClean="0"/>
              <a:t>11/16/2017 9:38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14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11/16/2017 9:38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17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F1DD190-47F2-4EC2-A20D-7847072E60CD}" type="datetime8">
              <a:rPr lang="en-US" smtClean="0"/>
              <a:t>11/16/2017 9:38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60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26EED51F-96EB-4E4E-9B3B-EAE92F3CF0A4}" type="datetime8">
              <a:rPr lang="en-US" smtClean="0"/>
              <a:t>11/16/2017 9:38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540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11/16/2017 9:38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95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6204204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A89D0-C662-4C6D-8A6D-5C5C584EBD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1349" y="-1183258"/>
            <a:ext cx="12737824" cy="849188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73050" y="2125662"/>
            <a:ext cx="6400800" cy="36576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7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2"/>
            <a:ext cx="6402388" cy="1828800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0688" y="6204204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6204204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2474" r="11059" b="12463"/>
          <a:stretch/>
        </p:blipFill>
        <p:spPr>
          <a:xfrm>
            <a:off x="-1" y="-1"/>
            <a:ext cx="12434711" cy="69945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273050" y="2125662"/>
            <a:ext cx="6400800" cy="36576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7"/>
            <a:ext cx="6400736" cy="1828800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pc="-100" dirty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2"/>
            <a:ext cx="6402388" cy="1828800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89172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0688" y="6204204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7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6204204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/>
          <a:srcRect l="38944" t="12474" r="11022" b="12463"/>
          <a:stretch/>
        </p:blipFill>
        <p:spPr>
          <a:xfrm>
            <a:off x="5441315" y="0"/>
            <a:ext cx="699516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0688" y="6204204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41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6204204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6204204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38944" t="12474" r="11022" b="12463"/>
          <a:stretch/>
        </p:blipFill>
        <p:spPr>
          <a:xfrm>
            <a:off x="5441315" y="0"/>
            <a:ext cx="6995160" cy="6994525"/>
          </a:xfrm>
          <a:prstGeom prst="rect">
            <a:avLst/>
          </a:prstGeom>
        </p:spPr>
      </p:pic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0688" y="6204204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2474" r="11059" b="12463"/>
          <a:stretch/>
        </p:blipFill>
        <p:spPr>
          <a:xfrm>
            <a:off x="-1" y="-1"/>
            <a:ext cx="12434711" cy="69945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273050" y="2125662"/>
            <a:ext cx="6400800" cy="36576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7"/>
            <a:ext cx="6400736" cy="1828800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pc="-100" dirty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2"/>
            <a:ext cx="6402388" cy="1828800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94904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0688" y="6204204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4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6204204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/>
          <a:srcRect l="38944" t="12474" r="11022" b="12463"/>
          <a:stretch/>
        </p:blipFill>
        <p:spPr>
          <a:xfrm>
            <a:off x="5441315" y="0"/>
            <a:ext cx="699516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0688" y="6204204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3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zh-TW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zh-TW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zh-TW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zh-TW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zh-TW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zh-TW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zh-TW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zh-TW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473" r:id="rId2"/>
    <p:sldLayoutId id="2147484467" r:id="rId3"/>
    <p:sldLayoutId id="2147484266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249" r:id="rId10"/>
    <p:sldLayoutId id="2147484250" r:id="rId11"/>
    <p:sldLayoutId id="2147484264" r:id="rId12"/>
    <p:sldLayoutId id="2147484251" r:id="rId13"/>
    <p:sldLayoutId id="2147484463" r:id="rId14"/>
    <p:sldLayoutId id="2147484256" r:id="rId15"/>
    <p:sldLayoutId id="2147484257" r:id="rId16"/>
    <p:sldLayoutId id="2147484260" r:id="rId17"/>
    <p:sldLayoutId id="2147484299" r:id="rId18"/>
    <p:sldLayoutId id="2147484263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7" r:id="rId2"/>
    <p:sldLayoutId id="2147484478" r:id="rId3"/>
    <p:sldLayoutId id="2147484479" r:id="rId4"/>
    <p:sldLayoutId id="2147484480" r:id="rId5"/>
    <p:sldLayoutId id="2147484481" r:id="rId6"/>
    <p:sldLayoutId id="2147484482" r:id="rId7"/>
    <p:sldLayoutId id="2147484483" r:id="rId8"/>
    <p:sldLayoutId id="2147484484" r:id="rId9"/>
    <p:sldLayoutId id="2147484485" r:id="rId10"/>
    <p:sldLayoutId id="2147484486" r:id="rId11"/>
    <p:sldLayoutId id="2147484487" r:id="rId12"/>
    <p:sldLayoutId id="2147484488" r:id="rId13"/>
    <p:sldLayoutId id="2147484489" r:id="rId14"/>
    <p:sldLayoutId id="2147484490" r:id="rId15"/>
    <p:sldLayoutId id="2147484491" r:id="rId16"/>
    <p:sldLayoutId id="2147484492" r:id="rId17"/>
    <p:sldLayoutId id="2147484493" r:id="rId18"/>
    <p:sldLayoutId id="214748449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7" r:id="rId2"/>
    <p:sldLayoutId id="2147484498" r:id="rId3"/>
    <p:sldLayoutId id="2147484499" r:id="rId4"/>
    <p:sldLayoutId id="2147484500" r:id="rId5"/>
    <p:sldLayoutId id="2147484501" r:id="rId6"/>
    <p:sldLayoutId id="2147484502" r:id="rId7"/>
    <p:sldLayoutId id="2147484503" r:id="rId8"/>
    <p:sldLayoutId id="2147484504" r:id="rId9"/>
    <p:sldLayoutId id="2147484505" r:id="rId10"/>
    <p:sldLayoutId id="2147484506" r:id="rId11"/>
    <p:sldLayoutId id="2147484507" r:id="rId12"/>
    <p:sldLayoutId id="2147484508" r:id="rId13"/>
    <p:sldLayoutId id="2147484509" r:id="rId14"/>
    <p:sldLayoutId id="2147484510" r:id="rId15"/>
    <p:sldLayoutId id="2147484511" r:id="rId16"/>
    <p:sldLayoutId id="2147484512" r:id="rId17"/>
    <p:sldLayoutId id="2147484513" r:id="rId18"/>
    <p:sldLayoutId id="214748451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ow%20to%20call%20Restful%20API%20from%20External%20App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702" y="2119177"/>
            <a:ext cx="6400736" cy="1828800"/>
          </a:xfrm>
        </p:spPr>
        <p:txBody>
          <a:bodyPr/>
          <a:lstStyle/>
          <a:p>
            <a:r>
              <a:rPr lang="en-US" sz="4400" dirty="0"/>
              <a:t>CDS Customized Dashboard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3050" y="3954462"/>
            <a:ext cx="6402388" cy="997196"/>
          </a:xfrm>
        </p:spPr>
        <p:txBody>
          <a:bodyPr/>
          <a:lstStyle/>
          <a:p>
            <a:r>
              <a:rPr lang="en-US" dirty="0"/>
              <a:t>Ryan Chen</a:t>
            </a:r>
          </a:p>
          <a:p>
            <a:r>
              <a:rPr lang="en-US" sz="2400" dirty="0"/>
              <a:t>R&amp;D IOT Center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423707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BAC2488-ADC2-493A-B8F1-96A28F7F80F4}"/>
              </a:ext>
            </a:extLst>
          </p:cNvPr>
          <p:cNvSpPr txBox="1">
            <a:spLocks/>
          </p:cNvSpPr>
          <p:nvPr/>
        </p:nvSpPr>
        <p:spPr>
          <a:xfrm>
            <a:off x="274702" y="2125678"/>
            <a:ext cx="9143936" cy="1828786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09B4004-D3DD-4C1D-9D5B-CD40E78798CC}"/>
              </a:ext>
            </a:extLst>
          </p:cNvPr>
          <p:cNvSpPr txBox="1">
            <a:spLocks/>
          </p:cNvSpPr>
          <p:nvPr/>
        </p:nvSpPr>
        <p:spPr>
          <a:xfrm>
            <a:off x="274701" y="3955786"/>
            <a:ext cx="7315137" cy="182800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3476F0E7-09B8-4603-A9F5-29ACD190B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2366" t="13934" b="3699"/>
          <a:stretch/>
        </p:blipFill>
        <p:spPr>
          <a:xfrm>
            <a:off x="-1" y="0"/>
            <a:ext cx="12436476" cy="69945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903D331-CE6E-4DD3-9394-93A5FEEEC828}"/>
              </a:ext>
            </a:extLst>
          </p:cNvPr>
          <p:cNvGrpSpPr/>
          <p:nvPr/>
        </p:nvGrpSpPr>
        <p:grpSpPr>
          <a:xfrm>
            <a:off x="529605" y="3857302"/>
            <a:ext cx="502513" cy="547060"/>
            <a:chOff x="8299940" y="2491008"/>
            <a:chExt cx="2128610" cy="2317308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9F94736-832D-4540-A418-ACDEACD39091}"/>
                </a:ext>
              </a:extLst>
            </p:cNvPr>
            <p:cNvSpPr>
              <a:spLocks/>
            </p:cNvSpPr>
            <p:nvPr/>
          </p:nvSpPr>
          <p:spPr bwMode="auto">
            <a:xfrm rot="501263">
              <a:off x="8299940" y="2882335"/>
              <a:ext cx="640831" cy="1876070"/>
            </a:xfrm>
            <a:custGeom>
              <a:avLst/>
              <a:gdLst>
                <a:gd name="connsiteX0" fmla="*/ 77452 w 527967"/>
                <a:gd name="connsiteY0" fmla="*/ 1377320 h 1545656"/>
                <a:gd name="connsiteX1" fmla="*/ 48083 w 527967"/>
                <a:gd name="connsiteY1" fmla="*/ 1406689 h 1545656"/>
                <a:gd name="connsiteX2" fmla="*/ 48083 w 527967"/>
                <a:gd name="connsiteY2" fmla="*/ 1438438 h 1545656"/>
                <a:gd name="connsiteX3" fmla="*/ 77452 w 527967"/>
                <a:gd name="connsiteY3" fmla="*/ 1467807 h 1545656"/>
                <a:gd name="connsiteX4" fmla="*/ 450514 w 527967"/>
                <a:gd name="connsiteY4" fmla="*/ 1467807 h 1545656"/>
                <a:gd name="connsiteX5" fmla="*/ 479883 w 527967"/>
                <a:gd name="connsiteY5" fmla="*/ 1438438 h 1545656"/>
                <a:gd name="connsiteX6" fmla="*/ 479883 w 527967"/>
                <a:gd name="connsiteY6" fmla="*/ 1406689 h 1545656"/>
                <a:gd name="connsiteX7" fmla="*/ 450514 w 527967"/>
                <a:gd name="connsiteY7" fmla="*/ 1377320 h 1545656"/>
                <a:gd name="connsiteX8" fmla="*/ 77452 w 527967"/>
                <a:gd name="connsiteY8" fmla="*/ 85887 h 1545656"/>
                <a:gd name="connsiteX9" fmla="*/ 48083 w 527967"/>
                <a:gd name="connsiteY9" fmla="*/ 115256 h 1545656"/>
                <a:gd name="connsiteX10" fmla="*/ 48083 w 527967"/>
                <a:gd name="connsiteY10" fmla="*/ 147005 h 1545656"/>
                <a:gd name="connsiteX11" fmla="*/ 77452 w 527967"/>
                <a:gd name="connsiteY11" fmla="*/ 176374 h 1545656"/>
                <a:gd name="connsiteX12" fmla="*/ 450514 w 527967"/>
                <a:gd name="connsiteY12" fmla="*/ 176374 h 1545656"/>
                <a:gd name="connsiteX13" fmla="*/ 479883 w 527967"/>
                <a:gd name="connsiteY13" fmla="*/ 147005 h 1545656"/>
                <a:gd name="connsiteX14" fmla="*/ 479883 w 527967"/>
                <a:gd name="connsiteY14" fmla="*/ 115256 h 1545656"/>
                <a:gd name="connsiteX15" fmla="*/ 450514 w 527967"/>
                <a:gd name="connsiteY15" fmla="*/ 85887 h 1545656"/>
                <a:gd name="connsiteX16" fmla="*/ 37818 w 527967"/>
                <a:gd name="connsiteY16" fmla="*/ 0 h 1545656"/>
                <a:gd name="connsiteX17" fmla="*/ 490149 w 527967"/>
                <a:gd name="connsiteY17" fmla="*/ 0 h 1545656"/>
                <a:gd name="connsiteX18" fmla="*/ 527967 w 527967"/>
                <a:gd name="connsiteY18" fmla="*/ 37818 h 1545656"/>
                <a:gd name="connsiteX19" fmla="*/ 527967 w 527967"/>
                <a:gd name="connsiteY19" fmla="*/ 1507838 h 1545656"/>
                <a:gd name="connsiteX20" fmla="*/ 490149 w 527967"/>
                <a:gd name="connsiteY20" fmla="*/ 1545656 h 1545656"/>
                <a:gd name="connsiteX21" fmla="*/ 37818 w 527967"/>
                <a:gd name="connsiteY21" fmla="*/ 1545656 h 1545656"/>
                <a:gd name="connsiteX22" fmla="*/ 0 w 527967"/>
                <a:gd name="connsiteY22" fmla="*/ 1507838 h 1545656"/>
                <a:gd name="connsiteX23" fmla="*/ 0 w 527967"/>
                <a:gd name="connsiteY23" fmla="*/ 37818 h 1545656"/>
                <a:gd name="connsiteX24" fmla="*/ 37818 w 527967"/>
                <a:gd name="connsiteY24" fmla="*/ 0 h 154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7967" h="1545656">
                  <a:moveTo>
                    <a:pt x="77452" y="1377320"/>
                  </a:moveTo>
                  <a:cubicBezTo>
                    <a:pt x="61232" y="1377320"/>
                    <a:pt x="48083" y="1390469"/>
                    <a:pt x="48083" y="1406689"/>
                  </a:cubicBezTo>
                  <a:lnTo>
                    <a:pt x="48083" y="1438438"/>
                  </a:lnTo>
                  <a:cubicBezTo>
                    <a:pt x="48083" y="1454658"/>
                    <a:pt x="61232" y="1467807"/>
                    <a:pt x="77452" y="1467807"/>
                  </a:cubicBezTo>
                  <a:lnTo>
                    <a:pt x="450514" y="1467807"/>
                  </a:lnTo>
                  <a:cubicBezTo>
                    <a:pt x="466734" y="1467807"/>
                    <a:pt x="479883" y="1454658"/>
                    <a:pt x="479883" y="1438438"/>
                  </a:cubicBezTo>
                  <a:lnTo>
                    <a:pt x="479883" y="1406689"/>
                  </a:lnTo>
                  <a:cubicBezTo>
                    <a:pt x="479883" y="1390469"/>
                    <a:pt x="466734" y="1377320"/>
                    <a:pt x="450514" y="1377320"/>
                  </a:cubicBezTo>
                  <a:close/>
                  <a:moveTo>
                    <a:pt x="77452" y="85887"/>
                  </a:moveTo>
                  <a:cubicBezTo>
                    <a:pt x="61232" y="85887"/>
                    <a:pt x="48083" y="99036"/>
                    <a:pt x="48083" y="115256"/>
                  </a:cubicBezTo>
                  <a:lnTo>
                    <a:pt x="48083" y="147005"/>
                  </a:lnTo>
                  <a:cubicBezTo>
                    <a:pt x="48083" y="163225"/>
                    <a:pt x="61232" y="176374"/>
                    <a:pt x="77452" y="176374"/>
                  </a:cubicBezTo>
                  <a:lnTo>
                    <a:pt x="450514" y="176374"/>
                  </a:lnTo>
                  <a:cubicBezTo>
                    <a:pt x="466734" y="176374"/>
                    <a:pt x="479883" y="163225"/>
                    <a:pt x="479883" y="147005"/>
                  </a:cubicBezTo>
                  <a:lnTo>
                    <a:pt x="479883" y="115256"/>
                  </a:lnTo>
                  <a:cubicBezTo>
                    <a:pt x="479883" y="99036"/>
                    <a:pt x="466734" y="85887"/>
                    <a:pt x="450514" y="85887"/>
                  </a:cubicBezTo>
                  <a:close/>
                  <a:moveTo>
                    <a:pt x="37818" y="0"/>
                  </a:moveTo>
                  <a:lnTo>
                    <a:pt x="490149" y="0"/>
                  </a:lnTo>
                  <a:cubicBezTo>
                    <a:pt x="511035" y="0"/>
                    <a:pt x="527967" y="16932"/>
                    <a:pt x="527967" y="37818"/>
                  </a:cubicBezTo>
                  <a:lnTo>
                    <a:pt x="527967" y="1507838"/>
                  </a:lnTo>
                  <a:cubicBezTo>
                    <a:pt x="527967" y="1528724"/>
                    <a:pt x="511035" y="1545656"/>
                    <a:pt x="490149" y="1545656"/>
                  </a:cubicBezTo>
                  <a:lnTo>
                    <a:pt x="37818" y="1545656"/>
                  </a:lnTo>
                  <a:cubicBezTo>
                    <a:pt x="16932" y="1545656"/>
                    <a:pt x="0" y="1528724"/>
                    <a:pt x="0" y="1507838"/>
                  </a:cubicBezTo>
                  <a:lnTo>
                    <a:pt x="0" y="37818"/>
                  </a:lnTo>
                  <a:cubicBezTo>
                    <a:pt x="0" y="16932"/>
                    <a:pt x="16932" y="0"/>
                    <a:pt x="378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DB96BE1B-B08C-4179-BCDB-F8291431C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6555" y="2491008"/>
              <a:ext cx="589619" cy="2317308"/>
            </a:xfrm>
            <a:custGeom>
              <a:avLst/>
              <a:gdLst>
                <a:gd name="connsiteX0" fmla="*/ 99554 w 485775"/>
                <a:gd name="connsiteY0" fmla="*/ 1699055 h 1909183"/>
                <a:gd name="connsiteX1" fmla="*/ 53975 w 485775"/>
                <a:gd name="connsiteY1" fmla="*/ 1744979 h 1909183"/>
                <a:gd name="connsiteX2" fmla="*/ 102592 w 485775"/>
                <a:gd name="connsiteY2" fmla="*/ 1784780 h 1909183"/>
                <a:gd name="connsiteX3" fmla="*/ 242367 w 485775"/>
                <a:gd name="connsiteY3" fmla="*/ 1784780 h 1909183"/>
                <a:gd name="connsiteX4" fmla="*/ 394296 w 485775"/>
                <a:gd name="connsiteY4" fmla="*/ 1784780 h 1909183"/>
                <a:gd name="connsiteX5" fmla="*/ 442913 w 485775"/>
                <a:gd name="connsiteY5" fmla="*/ 1744979 h 1909183"/>
                <a:gd name="connsiteX6" fmla="*/ 397335 w 485775"/>
                <a:gd name="connsiteY6" fmla="*/ 1699055 h 1909183"/>
                <a:gd name="connsiteX7" fmla="*/ 99554 w 485775"/>
                <a:gd name="connsiteY7" fmla="*/ 1699055 h 1909183"/>
                <a:gd name="connsiteX8" fmla="*/ 96515 w 485775"/>
                <a:gd name="connsiteY8" fmla="*/ 151243 h 1909183"/>
                <a:gd name="connsiteX9" fmla="*/ 53975 w 485775"/>
                <a:gd name="connsiteY9" fmla="*/ 191044 h 1909183"/>
                <a:gd name="connsiteX10" fmla="*/ 99554 w 485775"/>
                <a:gd name="connsiteY10" fmla="*/ 236968 h 1909183"/>
                <a:gd name="connsiteX11" fmla="*/ 251483 w 485775"/>
                <a:gd name="connsiteY11" fmla="*/ 236968 h 1909183"/>
                <a:gd name="connsiteX12" fmla="*/ 403412 w 485775"/>
                <a:gd name="connsiteY12" fmla="*/ 236968 h 1909183"/>
                <a:gd name="connsiteX13" fmla="*/ 442913 w 485775"/>
                <a:gd name="connsiteY13" fmla="*/ 194106 h 1909183"/>
                <a:gd name="connsiteX14" fmla="*/ 400373 w 485775"/>
                <a:gd name="connsiteY14" fmla="*/ 151243 h 1909183"/>
                <a:gd name="connsiteX15" fmla="*/ 96515 w 485775"/>
                <a:gd name="connsiteY15" fmla="*/ 151243 h 1909183"/>
                <a:gd name="connsiteX16" fmla="*/ 57686 w 485775"/>
                <a:gd name="connsiteY16" fmla="*/ 284 h 1909183"/>
                <a:gd name="connsiteX17" fmla="*/ 425053 w 485775"/>
                <a:gd name="connsiteY17" fmla="*/ 284 h 1909183"/>
                <a:gd name="connsiteX18" fmla="*/ 485775 w 485775"/>
                <a:gd name="connsiteY18" fmla="*/ 63900 h 1909183"/>
                <a:gd name="connsiteX19" fmla="*/ 485775 w 485775"/>
                <a:gd name="connsiteY19" fmla="*/ 963606 h 1909183"/>
                <a:gd name="connsiteX20" fmla="*/ 485775 w 485775"/>
                <a:gd name="connsiteY20" fmla="*/ 1839077 h 1909183"/>
                <a:gd name="connsiteX21" fmla="*/ 415945 w 485775"/>
                <a:gd name="connsiteY21" fmla="*/ 1908751 h 1909183"/>
                <a:gd name="connsiteX22" fmla="*/ 63758 w 485775"/>
                <a:gd name="connsiteY22" fmla="*/ 1908751 h 1909183"/>
                <a:gd name="connsiteX23" fmla="*/ 0 w 485775"/>
                <a:gd name="connsiteY23" fmla="*/ 1848165 h 1909183"/>
                <a:gd name="connsiteX24" fmla="*/ 0 w 485775"/>
                <a:gd name="connsiteY24" fmla="*/ 60871 h 1909183"/>
                <a:gd name="connsiteX25" fmla="*/ 57686 w 485775"/>
                <a:gd name="connsiteY25" fmla="*/ 284 h 190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5775" h="1909183">
                  <a:moveTo>
                    <a:pt x="99554" y="1699055"/>
                  </a:moveTo>
                  <a:cubicBezTo>
                    <a:pt x="69168" y="1699055"/>
                    <a:pt x="53975" y="1711302"/>
                    <a:pt x="53975" y="1744979"/>
                  </a:cubicBezTo>
                  <a:cubicBezTo>
                    <a:pt x="53975" y="1781719"/>
                    <a:pt x="75245" y="1784780"/>
                    <a:pt x="102592" y="1784780"/>
                  </a:cubicBezTo>
                  <a:cubicBezTo>
                    <a:pt x="151210" y="1784780"/>
                    <a:pt x="196788" y="1784780"/>
                    <a:pt x="242367" y="1784780"/>
                  </a:cubicBezTo>
                  <a:cubicBezTo>
                    <a:pt x="290984" y="1784780"/>
                    <a:pt x="342640" y="1784780"/>
                    <a:pt x="394296" y="1784780"/>
                  </a:cubicBezTo>
                  <a:cubicBezTo>
                    <a:pt x="421643" y="1784780"/>
                    <a:pt x="442913" y="1781719"/>
                    <a:pt x="442913" y="1744979"/>
                  </a:cubicBezTo>
                  <a:cubicBezTo>
                    <a:pt x="442913" y="1711302"/>
                    <a:pt x="427720" y="1699055"/>
                    <a:pt x="397335" y="1699055"/>
                  </a:cubicBezTo>
                  <a:cubicBezTo>
                    <a:pt x="297061" y="1702117"/>
                    <a:pt x="199827" y="1702117"/>
                    <a:pt x="99554" y="1699055"/>
                  </a:cubicBezTo>
                  <a:close/>
                  <a:moveTo>
                    <a:pt x="96515" y="151243"/>
                  </a:moveTo>
                  <a:cubicBezTo>
                    <a:pt x="69168" y="151243"/>
                    <a:pt x="53975" y="160428"/>
                    <a:pt x="53975" y="191044"/>
                  </a:cubicBezTo>
                  <a:cubicBezTo>
                    <a:pt x="53975" y="224722"/>
                    <a:pt x="66130" y="236968"/>
                    <a:pt x="99554" y="236968"/>
                  </a:cubicBezTo>
                  <a:cubicBezTo>
                    <a:pt x="151210" y="233907"/>
                    <a:pt x="199827" y="236968"/>
                    <a:pt x="251483" y="236968"/>
                  </a:cubicBezTo>
                  <a:cubicBezTo>
                    <a:pt x="303139" y="236968"/>
                    <a:pt x="351756" y="236968"/>
                    <a:pt x="403412" y="236968"/>
                  </a:cubicBezTo>
                  <a:cubicBezTo>
                    <a:pt x="433797" y="236968"/>
                    <a:pt x="442913" y="221660"/>
                    <a:pt x="442913" y="194106"/>
                  </a:cubicBezTo>
                  <a:cubicBezTo>
                    <a:pt x="442913" y="163490"/>
                    <a:pt x="430759" y="151243"/>
                    <a:pt x="400373" y="151243"/>
                  </a:cubicBezTo>
                  <a:cubicBezTo>
                    <a:pt x="300100" y="154305"/>
                    <a:pt x="199827" y="154305"/>
                    <a:pt x="96515" y="151243"/>
                  </a:cubicBezTo>
                  <a:close/>
                  <a:moveTo>
                    <a:pt x="57686" y="284"/>
                  </a:moveTo>
                  <a:cubicBezTo>
                    <a:pt x="179130" y="3314"/>
                    <a:pt x="303610" y="3314"/>
                    <a:pt x="425053" y="284"/>
                  </a:cubicBezTo>
                  <a:cubicBezTo>
                    <a:pt x="476667" y="-2745"/>
                    <a:pt x="485775" y="18460"/>
                    <a:pt x="485775" y="63900"/>
                  </a:cubicBezTo>
                  <a:cubicBezTo>
                    <a:pt x="482739" y="363802"/>
                    <a:pt x="485775" y="663704"/>
                    <a:pt x="485775" y="963606"/>
                  </a:cubicBezTo>
                  <a:cubicBezTo>
                    <a:pt x="485775" y="1254420"/>
                    <a:pt x="482739" y="1548263"/>
                    <a:pt x="485775" y="1839077"/>
                  </a:cubicBezTo>
                  <a:cubicBezTo>
                    <a:pt x="485775" y="1893604"/>
                    <a:pt x="470595" y="1911780"/>
                    <a:pt x="415945" y="1908751"/>
                  </a:cubicBezTo>
                  <a:cubicBezTo>
                    <a:pt x="297537" y="1905722"/>
                    <a:pt x="182166" y="1905722"/>
                    <a:pt x="63758" y="1908751"/>
                  </a:cubicBezTo>
                  <a:cubicBezTo>
                    <a:pt x="18217" y="1911780"/>
                    <a:pt x="0" y="1899663"/>
                    <a:pt x="0" y="1848165"/>
                  </a:cubicBezTo>
                  <a:cubicBezTo>
                    <a:pt x="0" y="1251390"/>
                    <a:pt x="0" y="654616"/>
                    <a:pt x="0" y="60871"/>
                  </a:cubicBezTo>
                  <a:cubicBezTo>
                    <a:pt x="0" y="15431"/>
                    <a:pt x="12145" y="284"/>
                    <a:pt x="57686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D1C3B6F7-5444-4D5D-BD3F-49E8B4D0F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9127" y="2674061"/>
              <a:ext cx="489423" cy="2134073"/>
            </a:xfrm>
            <a:custGeom>
              <a:avLst/>
              <a:gdLst>
                <a:gd name="connsiteX0" fmla="*/ 96573 w 403225"/>
                <a:gd name="connsiteY0" fmla="*/ 1548241 h 1758219"/>
                <a:gd name="connsiteX1" fmla="*/ 53975 w 403225"/>
                <a:gd name="connsiteY1" fmla="*/ 1591104 h 1758219"/>
                <a:gd name="connsiteX2" fmla="*/ 96573 w 403225"/>
                <a:gd name="connsiteY2" fmla="*/ 1633966 h 1758219"/>
                <a:gd name="connsiteX3" fmla="*/ 200025 w 403225"/>
                <a:gd name="connsiteY3" fmla="*/ 1633966 h 1758219"/>
                <a:gd name="connsiteX4" fmla="*/ 309563 w 403225"/>
                <a:gd name="connsiteY4" fmla="*/ 1633966 h 1758219"/>
                <a:gd name="connsiteX5" fmla="*/ 346075 w 403225"/>
                <a:gd name="connsiteY5" fmla="*/ 1594165 h 1758219"/>
                <a:gd name="connsiteX6" fmla="*/ 309563 w 403225"/>
                <a:gd name="connsiteY6" fmla="*/ 1551303 h 1758219"/>
                <a:gd name="connsiteX7" fmla="*/ 96573 w 403225"/>
                <a:gd name="connsiteY7" fmla="*/ 1548241 h 1758219"/>
                <a:gd name="connsiteX8" fmla="*/ 99616 w 403225"/>
                <a:gd name="connsiteY8" fmla="*/ 155834 h 1758219"/>
                <a:gd name="connsiteX9" fmla="*/ 53975 w 403225"/>
                <a:gd name="connsiteY9" fmla="*/ 191893 h 1758219"/>
                <a:gd name="connsiteX10" fmla="*/ 99616 w 403225"/>
                <a:gd name="connsiteY10" fmla="*/ 236967 h 1758219"/>
                <a:gd name="connsiteX11" fmla="*/ 203068 w 403225"/>
                <a:gd name="connsiteY11" fmla="*/ 236967 h 1758219"/>
                <a:gd name="connsiteX12" fmla="*/ 306520 w 403225"/>
                <a:gd name="connsiteY12" fmla="*/ 236967 h 1758219"/>
                <a:gd name="connsiteX13" fmla="*/ 346075 w 403225"/>
                <a:gd name="connsiteY13" fmla="*/ 194898 h 1758219"/>
                <a:gd name="connsiteX14" fmla="*/ 306520 w 403225"/>
                <a:gd name="connsiteY14" fmla="*/ 155834 h 1758219"/>
                <a:gd name="connsiteX15" fmla="*/ 99616 w 403225"/>
                <a:gd name="connsiteY15" fmla="*/ 155834 h 1758219"/>
                <a:gd name="connsiteX16" fmla="*/ 57604 w 403225"/>
                <a:gd name="connsiteY16" fmla="*/ 285 h 1758219"/>
                <a:gd name="connsiteX17" fmla="*/ 339558 w 403225"/>
                <a:gd name="connsiteY17" fmla="*/ 285 h 1758219"/>
                <a:gd name="connsiteX18" fmla="*/ 403225 w 403225"/>
                <a:gd name="connsiteY18" fmla="*/ 63924 h 1758219"/>
                <a:gd name="connsiteX19" fmla="*/ 400193 w 403225"/>
                <a:gd name="connsiteY19" fmla="*/ 879111 h 1758219"/>
                <a:gd name="connsiteX20" fmla="*/ 403225 w 403225"/>
                <a:gd name="connsiteY20" fmla="*/ 1688237 h 1758219"/>
                <a:gd name="connsiteX21" fmla="*/ 333495 w 403225"/>
                <a:gd name="connsiteY21" fmla="*/ 1757937 h 1758219"/>
                <a:gd name="connsiteX22" fmla="*/ 57604 w 403225"/>
                <a:gd name="connsiteY22" fmla="*/ 1757937 h 1758219"/>
                <a:gd name="connsiteX23" fmla="*/ 0 w 403225"/>
                <a:gd name="connsiteY23" fmla="*/ 1706419 h 1758219"/>
                <a:gd name="connsiteX24" fmla="*/ 0 w 403225"/>
                <a:gd name="connsiteY24" fmla="*/ 54832 h 1758219"/>
                <a:gd name="connsiteX25" fmla="*/ 57604 w 403225"/>
                <a:gd name="connsiteY25" fmla="*/ 285 h 175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3225" h="1758219">
                  <a:moveTo>
                    <a:pt x="96573" y="1548241"/>
                  </a:moveTo>
                  <a:cubicBezTo>
                    <a:pt x="66146" y="1548241"/>
                    <a:pt x="53975" y="1563549"/>
                    <a:pt x="53975" y="1591104"/>
                  </a:cubicBezTo>
                  <a:cubicBezTo>
                    <a:pt x="53975" y="1621720"/>
                    <a:pt x="66146" y="1633966"/>
                    <a:pt x="96573" y="1633966"/>
                  </a:cubicBezTo>
                  <a:cubicBezTo>
                    <a:pt x="130043" y="1633966"/>
                    <a:pt x="166555" y="1633966"/>
                    <a:pt x="200025" y="1633966"/>
                  </a:cubicBezTo>
                  <a:cubicBezTo>
                    <a:pt x="236538" y="1633966"/>
                    <a:pt x="273050" y="1633966"/>
                    <a:pt x="309563" y="1633966"/>
                  </a:cubicBezTo>
                  <a:cubicBezTo>
                    <a:pt x="336947" y="1633966"/>
                    <a:pt x="346075" y="1618658"/>
                    <a:pt x="346075" y="1594165"/>
                  </a:cubicBezTo>
                  <a:cubicBezTo>
                    <a:pt x="346075" y="1566611"/>
                    <a:pt x="339990" y="1548241"/>
                    <a:pt x="309563" y="1551303"/>
                  </a:cubicBezTo>
                  <a:cubicBezTo>
                    <a:pt x="236538" y="1551303"/>
                    <a:pt x="166555" y="1551303"/>
                    <a:pt x="96573" y="1548241"/>
                  </a:cubicBezTo>
                  <a:close/>
                  <a:moveTo>
                    <a:pt x="99616" y="155834"/>
                  </a:moveTo>
                  <a:cubicBezTo>
                    <a:pt x="72231" y="152829"/>
                    <a:pt x="57018" y="161844"/>
                    <a:pt x="53975" y="191893"/>
                  </a:cubicBezTo>
                  <a:cubicBezTo>
                    <a:pt x="53975" y="224947"/>
                    <a:pt x="66146" y="236967"/>
                    <a:pt x="99616" y="236967"/>
                  </a:cubicBezTo>
                  <a:cubicBezTo>
                    <a:pt x="133086" y="236967"/>
                    <a:pt x="169598" y="236967"/>
                    <a:pt x="203068" y="236967"/>
                  </a:cubicBezTo>
                  <a:cubicBezTo>
                    <a:pt x="236538" y="236967"/>
                    <a:pt x="273050" y="236967"/>
                    <a:pt x="306520" y="236967"/>
                  </a:cubicBezTo>
                  <a:cubicBezTo>
                    <a:pt x="336947" y="236967"/>
                    <a:pt x="346075" y="224947"/>
                    <a:pt x="346075" y="194898"/>
                  </a:cubicBezTo>
                  <a:cubicBezTo>
                    <a:pt x="346075" y="167854"/>
                    <a:pt x="333904" y="152829"/>
                    <a:pt x="306520" y="155834"/>
                  </a:cubicBezTo>
                  <a:cubicBezTo>
                    <a:pt x="236538" y="155834"/>
                    <a:pt x="166555" y="155834"/>
                    <a:pt x="99616" y="155834"/>
                  </a:cubicBezTo>
                  <a:close/>
                  <a:moveTo>
                    <a:pt x="57604" y="285"/>
                  </a:moveTo>
                  <a:cubicBezTo>
                    <a:pt x="151589" y="3315"/>
                    <a:pt x="245573" y="3315"/>
                    <a:pt x="339558" y="285"/>
                  </a:cubicBezTo>
                  <a:cubicBezTo>
                    <a:pt x="391098" y="-2746"/>
                    <a:pt x="403225" y="18467"/>
                    <a:pt x="403225" y="63924"/>
                  </a:cubicBezTo>
                  <a:cubicBezTo>
                    <a:pt x="400193" y="336663"/>
                    <a:pt x="400193" y="606372"/>
                    <a:pt x="400193" y="879111"/>
                  </a:cubicBezTo>
                  <a:cubicBezTo>
                    <a:pt x="400193" y="1148819"/>
                    <a:pt x="400193" y="1418528"/>
                    <a:pt x="403225" y="1688237"/>
                  </a:cubicBezTo>
                  <a:cubicBezTo>
                    <a:pt x="403225" y="1739754"/>
                    <a:pt x="391098" y="1760967"/>
                    <a:pt x="333495" y="1757937"/>
                  </a:cubicBezTo>
                  <a:cubicBezTo>
                    <a:pt x="242542" y="1754906"/>
                    <a:pt x="148557" y="1757937"/>
                    <a:pt x="57604" y="1757937"/>
                  </a:cubicBezTo>
                  <a:cubicBezTo>
                    <a:pt x="18191" y="1757937"/>
                    <a:pt x="0" y="1748845"/>
                    <a:pt x="0" y="1706419"/>
                  </a:cubicBezTo>
                  <a:cubicBezTo>
                    <a:pt x="0" y="1154880"/>
                    <a:pt x="0" y="603341"/>
                    <a:pt x="0" y="54832"/>
                  </a:cubicBezTo>
                  <a:cubicBezTo>
                    <a:pt x="0" y="9376"/>
                    <a:pt x="18191" y="285"/>
                    <a:pt x="57604" y="2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23A1D1-B64B-4DEE-A766-5C9DD94B3A79}"/>
              </a:ext>
            </a:extLst>
          </p:cNvPr>
          <p:cNvGrpSpPr/>
          <p:nvPr/>
        </p:nvGrpSpPr>
        <p:grpSpPr>
          <a:xfrm>
            <a:off x="290870" y="1641341"/>
            <a:ext cx="7413210" cy="896425"/>
            <a:chOff x="436245" y="1592263"/>
            <a:chExt cx="6400800" cy="9144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EE5821-273E-466F-A9A8-6CDB9292FAEE}"/>
                </a:ext>
              </a:extLst>
            </p:cNvPr>
            <p:cNvSpPr/>
            <p:nvPr/>
          </p:nvSpPr>
          <p:spPr bwMode="auto">
            <a:xfrm>
              <a:off x="1459650" y="1592263"/>
              <a:ext cx="5377395" cy="914400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bg2">
                      <a:lumMod val="25000"/>
                    </a:scheme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Pre-request</a:t>
              </a:r>
              <a:endParaRPr lang="en-US" sz="1961" dirty="0">
                <a:solidFill>
                  <a:schemeClr val="bg2">
                    <a:lumMod val="2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A5C1F3-A8EB-44BA-AD35-498B67B61F1B}"/>
                </a:ext>
              </a:extLst>
            </p:cNvPr>
            <p:cNvSpPr/>
            <p:nvPr/>
          </p:nvSpPr>
          <p:spPr bwMode="auto">
            <a:xfrm>
              <a:off x="436245" y="1592263"/>
              <a:ext cx="1023405" cy="914400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436735-662F-4E38-84EF-BF64D112CCED}"/>
              </a:ext>
            </a:extLst>
          </p:cNvPr>
          <p:cNvGrpSpPr/>
          <p:nvPr/>
        </p:nvGrpSpPr>
        <p:grpSpPr>
          <a:xfrm>
            <a:off x="529605" y="1883401"/>
            <a:ext cx="502513" cy="547060"/>
            <a:chOff x="8299940" y="2491008"/>
            <a:chExt cx="2128610" cy="2317308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C5AF8CF-C6A5-443B-9C19-B433B4E5805C}"/>
                </a:ext>
              </a:extLst>
            </p:cNvPr>
            <p:cNvSpPr>
              <a:spLocks/>
            </p:cNvSpPr>
            <p:nvPr/>
          </p:nvSpPr>
          <p:spPr bwMode="auto">
            <a:xfrm rot="501263">
              <a:off x="8299940" y="2882335"/>
              <a:ext cx="640831" cy="1876070"/>
            </a:xfrm>
            <a:custGeom>
              <a:avLst/>
              <a:gdLst>
                <a:gd name="connsiteX0" fmla="*/ 77452 w 527967"/>
                <a:gd name="connsiteY0" fmla="*/ 1377320 h 1545656"/>
                <a:gd name="connsiteX1" fmla="*/ 48083 w 527967"/>
                <a:gd name="connsiteY1" fmla="*/ 1406689 h 1545656"/>
                <a:gd name="connsiteX2" fmla="*/ 48083 w 527967"/>
                <a:gd name="connsiteY2" fmla="*/ 1438438 h 1545656"/>
                <a:gd name="connsiteX3" fmla="*/ 77452 w 527967"/>
                <a:gd name="connsiteY3" fmla="*/ 1467807 h 1545656"/>
                <a:gd name="connsiteX4" fmla="*/ 450514 w 527967"/>
                <a:gd name="connsiteY4" fmla="*/ 1467807 h 1545656"/>
                <a:gd name="connsiteX5" fmla="*/ 479883 w 527967"/>
                <a:gd name="connsiteY5" fmla="*/ 1438438 h 1545656"/>
                <a:gd name="connsiteX6" fmla="*/ 479883 w 527967"/>
                <a:gd name="connsiteY6" fmla="*/ 1406689 h 1545656"/>
                <a:gd name="connsiteX7" fmla="*/ 450514 w 527967"/>
                <a:gd name="connsiteY7" fmla="*/ 1377320 h 1545656"/>
                <a:gd name="connsiteX8" fmla="*/ 77452 w 527967"/>
                <a:gd name="connsiteY8" fmla="*/ 85887 h 1545656"/>
                <a:gd name="connsiteX9" fmla="*/ 48083 w 527967"/>
                <a:gd name="connsiteY9" fmla="*/ 115256 h 1545656"/>
                <a:gd name="connsiteX10" fmla="*/ 48083 w 527967"/>
                <a:gd name="connsiteY10" fmla="*/ 147005 h 1545656"/>
                <a:gd name="connsiteX11" fmla="*/ 77452 w 527967"/>
                <a:gd name="connsiteY11" fmla="*/ 176374 h 1545656"/>
                <a:gd name="connsiteX12" fmla="*/ 450514 w 527967"/>
                <a:gd name="connsiteY12" fmla="*/ 176374 h 1545656"/>
                <a:gd name="connsiteX13" fmla="*/ 479883 w 527967"/>
                <a:gd name="connsiteY13" fmla="*/ 147005 h 1545656"/>
                <a:gd name="connsiteX14" fmla="*/ 479883 w 527967"/>
                <a:gd name="connsiteY14" fmla="*/ 115256 h 1545656"/>
                <a:gd name="connsiteX15" fmla="*/ 450514 w 527967"/>
                <a:gd name="connsiteY15" fmla="*/ 85887 h 1545656"/>
                <a:gd name="connsiteX16" fmla="*/ 37818 w 527967"/>
                <a:gd name="connsiteY16" fmla="*/ 0 h 1545656"/>
                <a:gd name="connsiteX17" fmla="*/ 490149 w 527967"/>
                <a:gd name="connsiteY17" fmla="*/ 0 h 1545656"/>
                <a:gd name="connsiteX18" fmla="*/ 527967 w 527967"/>
                <a:gd name="connsiteY18" fmla="*/ 37818 h 1545656"/>
                <a:gd name="connsiteX19" fmla="*/ 527967 w 527967"/>
                <a:gd name="connsiteY19" fmla="*/ 1507838 h 1545656"/>
                <a:gd name="connsiteX20" fmla="*/ 490149 w 527967"/>
                <a:gd name="connsiteY20" fmla="*/ 1545656 h 1545656"/>
                <a:gd name="connsiteX21" fmla="*/ 37818 w 527967"/>
                <a:gd name="connsiteY21" fmla="*/ 1545656 h 1545656"/>
                <a:gd name="connsiteX22" fmla="*/ 0 w 527967"/>
                <a:gd name="connsiteY22" fmla="*/ 1507838 h 1545656"/>
                <a:gd name="connsiteX23" fmla="*/ 0 w 527967"/>
                <a:gd name="connsiteY23" fmla="*/ 37818 h 1545656"/>
                <a:gd name="connsiteX24" fmla="*/ 37818 w 527967"/>
                <a:gd name="connsiteY24" fmla="*/ 0 h 154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7967" h="1545656">
                  <a:moveTo>
                    <a:pt x="77452" y="1377320"/>
                  </a:moveTo>
                  <a:cubicBezTo>
                    <a:pt x="61232" y="1377320"/>
                    <a:pt x="48083" y="1390469"/>
                    <a:pt x="48083" y="1406689"/>
                  </a:cubicBezTo>
                  <a:lnTo>
                    <a:pt x="48083" y="1438438"/>
                  </a:lnTo>
                  <a:cubicBezTo>
                    <a:pt x="48083" y="1454658"/>
                    <a:pt x="61232" y="1467807"/>
                    <a:pt x="77452" y="1467807"/>
                  </a:cubicBezTo>
                  <a:lnTo>
                    <a:pt x="450514" y="1467807"/>
                  </a:lnTo>
                  <a:cubicBezTo>
                    <a:pt x="466734" y="1467807"/>
                    <a:pt x="479883" y="1454658"/>
                    <a:pt x="479883" y="1438438"/>
                  </a:cubicBezTo>
                  <a:lnTo>
                    <a:pt x="479883" y="1406689"/>
                  </a:lnTo>
                  <a:cubicBezTo>
                    <a:pt x="479883" y="1390469"/>
                    <a:pt x="466734" y="1377320"/>
                    <a:pt x="450514" y="1377320"/>
                  </a:cubicBezTo>
                  <a:close/>
                  <a:moveTo>
                    <a:pt x="77452" y="85887"/>
                  </a:moveTo>
                  <a:cubicBezTo>
                    <a:pt x="61232" y="85887"/>
                    <a:pt x="48083" y="99036"/>
                    <a:pt x="48083" y="115256"/>
                  </a:cubicBezTo>
                  <a:lnTo>
                    <a:pt x="48083" y="147005"/>
                  </a:lnTo>
                  <a:cubicBezTo>
                    <a:pt x="48083" y="163225"/>
                    <a:pt x="61232" y="176374"/>
                    <a:pt x="77452" y="176374"/>
                  </a:cubicBezTo>
                  <a:lnTo>
                    <a:pt x="450514" y="176374"/>
                  </a:lnTo>
                  <a:cubicBezTo>
                    <a:pt x="466734" y="176374"/>
                    <a:pt x="479883" y="163225"/>
                    <a:pt x="479883" y="147005"/>
                  </a:cubicBezTo>
                  <a:lnTo>
                    <a:pt x="479883" y="115256"/>
                  </a:lnTo>
                  <a:cubicBezTo>
                    <a:pt x="479883" y="99036"/>
                    <a:pt x="466734" y="85887"/>
                    <a:pt x="450514" y="85887"/>
                  </a:cubicBezTo>
                  <a:close/>
                  <a:moveTo>
                    <a:pt x="37818" y="0"/>
                  </a:moveTo>
                  <a:lnTo>
                    <a:pt x="490149" y="0"/>
                  </a:lnTo>
                  <a:cubicBezTo>
                    <a:pt x="511035" y="0"/>
                    <a:pt x="527967" y="16932"/>
                    <a:pt x="527967" y="37818"/>
                  </a:cubicBezTo>
                  <a:lnTo>
                    <a:pt x="527967" y="1507838"/>
                  </a:lnTo>
                  <a:cubicBezTo>
                    <a:pt x="527967" y="1528724"/>
                    <a:pt x="511035" y="1545656"/>
                    <a:pt x="490149" y="1545656"/>
                  </a:cubicBezTo>
                  <a:lnTo>
                    <a:pt x="37818" y="1545656"/>
                  </a:lnTo>
                  <a:cubicBezTo>
                    <a:pt x="16932" y="1545656"/>
                    <a:pt x="0" y="1528724"/>
                    <a:pt x="0" y="1507838"/>
                  </a:cubicBezTo>
                  <a:lnTo>
                    <a:pt x="0" y="37818"/>
                  </a:lnTo>
                  <a:cubicBezTo>
                    <a:pt x="0" y="16932"/>
                    <a:pt x="16932" y="0"/>
                    <a:pt x="378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075B3F3-E7E9-47F9-B9DD-99F3F21CA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6555" y="2491008"/>
              <a:ext cx="589619" cy="2317308"/>
            </a:xfrm>
            <a:custGeom>
              <a:avLst/>
              <a:gdLst>
                <a:gd name="connsiteX0" fmla="*/ 99554 w 485775"/>
                <a:gd name="connsiteY0" fmla="*/ 1699055 h 1909183"/>
                <a:gd name="connsiteX1" fmla="*/ 53975 w 485775"/>
                <a:gd name="connsiteY1" fmla="*/ 1744979 h 1909183"/>
                <a:gd name="connsiteX2" fmla="*/ 102592 w 485775"/>
                <a:gd name="connsiteY2" fmla="*/ 1784780 h 1909183"/>
                <a:gd name="connsiteX3" fmla="*/ 242367 w 485775"/>
                <a:gd name="connsiteY3" fmla="*/ 1784780 h 1909183"/>
                <a:gd name="connsiteX4" fmla="*/ 394296 w 485775"/>
                <a:gd name="connsiteY4" fmla="*/ 1784780 h 1909183"/>
                <a:gd name="connsiteX5" fmla="*/ 442913 w 485775"/>
                <a:gd name="connsiteY5" fmla="*/ 1744979 h 1909183"/>
                <a:gd name="connsiteX6" fmla="*/ 397335 w 485775"/>
                <a:gd name="connsiteY6" fmla="*/ 1699055 h 1909183"/>
                <a:gd name="connsiteX7" fmla="*/ 99554 w 485775"/>
                <a:gd name="connsiteY7" fmla="*/ 1699055 h 1909183"/>
                <a:gd name="connsiteX8" fmla="*/ 96515 w 485775"/>
                <a:gd name="connsiteY8" fmla="*/ 151243 h 1909183"/>
                <a:gd name="connsiteX9" fmla="*/ 53975 w 485775"/>
                <a:gd name="connsiteY9" fmla="*/ 191044 h 1909183"/>
                <a:gd name="connsiteX10" fmla="*/ 99554 w 485775"/>
                <a:gd name="connsiteY10" fmla="*/ 236968 h 1909183"/>
                <a:gd name="connsiteX11" fmla="*/ 251483 w 485775"/>
                <a:gd name="connsiteY11" fmla="*/ 236968 h 1909183"/>
                <a:gd name="connsiteX12" fmla="*/ 403412 w 485775"/>
                <a:gd name="connsiteY12" fmla="*/ 236968 h 1909183"/>
                <a:gd name="connsiteX13" fmla="*/ 442913 w 485775"/>
                <a:gd name="connsiteY13" fmla="*/ 194106 h 1909183"/>
                <a:gd name="connsiteX14" fmla="*/ 400373 w 485775"/>
                <a:gd name="connsiteY14" fmla="*/ 151243 h 1909183"/>
                <a:gd name="connsiteX15" fmla="*/ 96515 w 485775"/>
                <a:gd name="connsiteY15" fmla="*/ 151243 h 1909183"/>
                <a:gd name="connsiteX16" fmla="*/ 57686 w 485775"/>
                <a:gd name="connsiteY16" fmla="*/ 284 h 1909183"/>
                <a:gd name="connsiteX17" fmla="*/ 425053 w 485775"/>
                <a:gd name="connsiteY17" fmla="*/ 284 h 1909183"/>
                <a:gd name="connsiteX18" fmla="*/ 485775 w 485775"/>
                <a:gd name="connsiteY18" fmla="*/ 63900 h 1909183"/>
                <a:gd name="connsiteX19" fmla="*/ 485775 w 485775"/>
                <a:gd name="connsiteY19" fmla="*/ 963606 h 1909183"/>
                <a:gd name="connsiteX20" fmla="*/ 485775 w 485775"/>
                <a:gd name="connsiteY20" fmla="*/ 1839077 h 1909183"/>
                <a:gd name="connsiteX21" fmla="*/ 415945 w 485775"/>
                <a:gd name="connsiteY21" fmla="*/ 1908751 h 1909183"/>
                <a:gd name="connsiteX22" fmla="*/ 63758 w 485775"/>
                <a:gd name="connsiteY22" fmla="*/ 1908751 h 1909183"/>
                <a:gd name="connsiteX23" fmla="*/ 0 w 485775"/>
                <a:gd name="connsiteY23" fmla="*/ 1848165 h 1909183"/>
                <a:gd name="connsiteX24" fmla="*/ 0 w 485775"/>
                <a:gd name="connsiteY24" fmla="*/ 60871 h 1909183"/>
                <a:gd name="connsiteX25" fmla="*/ 57686 w 485775"/>
                <a:gd name="connsiteY25" fmla="*/ 284 h 190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5775" h="1909183">
                  <a:moveTo>
                    <a:pt x="99554" y="1699055"/>
                  </a:moveTo>
                  <a:cubicBezTo>
                    <a:pt x="69168" y="1699055"/>
                    <a:pt x="53975" y="1711302"/>
                    <a:pt x="53975" y="1744979"/>
                  </a:cubicBezTo>
                  <a:cubicBezTo>
                    <a:pt x="53975" y="1781719"/>
                    <a:pt x="75245" y="1784780"/>
                    <a:pt x="102592" y="1784780"/>
                  </a:cubicBezTo>
                  <a:cubicBezTo>
                    <a:pt x="151210" y="1784780"/>
                    <a:pt x="196788" y="1784780"/>
                    <a:pt x="242367" y="1784780"/>
                  </a:cubicBezTo>
                  <a:cubicBezTo>
                    <a:pt x="290984" y="1784780"/>
                    <a:pt x="342640" y="1784780"/>
                    <a:pt x="394296" y="1784780"/>
                  </a:cubicBezTo>
                  <a:cubicBezTo>
                    <a:pt x="421643" y="1784780"/>
                    <a:pt x="442913" y="1781719"/>
                    <a:pt x="442913" y="1744979"/>
                  </a:cubicBezTo>
                  <a:cubicBezTo>
                    <a:pt x="442913" y="1711302"/>
                    <a:pt x="427720" y="1699055"/>
                    <a:pt x="397335" y="1699055"/>
                  </a:cubicBezTo>
                  <a:cubicBezTo>
                    <a:pt x="297061" y="1702117"/>
                    <a:pt x="199827" y="1702117"/>
                    <a:pt x="99554" y="1699055"/>
                  </a:cubicBezTo>
                  <a:close/>
                  <a:moveTo>
                    <a:pt x="96515" y="151243"/>
                  </a:moveTo>
                  <a:cubicBezTo>
                    <a:pt x="69168" y="151243"/>
                    <a:pt x="53975" y="160428"/>
                    <a:pt x="53975" y="191044"/>
                  </a:cubicBezTo>
                  <a:cubicBezTo>
                    <a:pt x="53975" y="224722"/>
                    <a:pt x="66130" y="236968"/>
                    <a:pt x="99554" y="236968"/>
                  </a:cubicBezTo>
                  <a:cubicBezTo>
                    <a:pt x="151210" y="233907"/>
                    <a:pt x="199827" y="236968"/>
                    <a:pt x="251483" y="236968"/>
                  </a:cubicBezTo>
                  <a:cubicBezTo>
                    <a:pt x="303139" y="236968"/>
                    <a:pt x="351756" y="236968"/>
                    <a:pt x="403412" y="236968"/>
                  </a:cubicBezTo>
                  <a:cubicBezTo>
                    <a:pt x="433797" y="236968"/>
                    <a:pt x="442913" y="221660"/>
                    <a:pt x="442913" y="194106"/>
                  </a:cubicBezTo>
                  <a:cubicBezTo>
                    <a:pt x="442913" y="163490"/>
                    <a:pt x="430759" y="151243"/>
                    <a:pt x="400373" y="151243"/>
                  </a:cubicBezTo>
                  <a:cubicBezTo>
                    <a:pt x="300100" y="154305"/>
                    <a:pt x="199827" y="154305"/>
                    <a:pt x="96515" y="151243"/>
                  </a:cubicBezTo>
                  <a:close/>
                  <a:moveTo>
                    <a:pt x="57686" y="284"/>
                  </a:moveTo>
                  <a:cubicBezTo>
                    <a:pt x="179130" y="3314"/>
                    <a:pt x="303610" y="3314"/>
                    <a:pt x="425053" y="284"/>
                  </a:cubicBezTo>
                  <a:cubicBezTo>
                    <a:pt x="476667" y="-2745"/>
                    <a:pt x="485775" y="18460"/>
                    <a:pt x="485775" y="63900"/>
                  </a:cubicBezTo>
                  <a:cubicBezTo>
                    <a:pt x="482739" y="363802"/>
                    <a:pt x="485775" y="663704"/>
                    <a:pt x="485775" y="963606"/>
                  </a:cubicBezTo>
                  <a:cubicBezTo>
                    <a:pt x="485775" y="1254420"/>
                    <a:pt x="482739" y="1548263"/>
                    <a:pt x="485775" y="1839077"/>
                  </a:cubicBezTo>
                  <a:cubicBezTo>
                    <a:pt x="485775" y="1893604"/>
                    <a:pt x="470595" y="1911780"/>
                    <a:pt x="415945" y="1908751"/>
                  </a:cubicBezTo>
                  <a:cubicBezTo>
                    <a:pt x="297537" y="1905722"/>
                    <a:pt x="182166" y="1905722"/>
                    <a:pt x="63758" y="1908751"/>
                  </a:cubicBezTo>
                  <a:cubicBezTo>
                    <a:pt x="18217" y="1911780"/>
                    <a:pt x="0" y="1899663"/>
                    <a:pt x="0" y="1848165"/>
                  </a:cubicBezTo>
                  <a:cubicBezTo>
                    <a:pt x="0" y="1251390"/>
                    <a:pt x="0" y="654616"/>
                    <a:pt x="0" y="60871"/>
                  </a:cubicBezTo>
                  <a:cubicBezTo>
                    <a:pt x="0" y="15431"/>
                    <a:pt x="12145" y="284"/>
                    <a:pt x="57686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632AFAAC-CC41-4688-A1A5-33A452B20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9127" y="2674061"/>
              <a:ext cx="489423" cy="2134073"/>
            </a:xfrm>
            <a:custGeom>
              <a:avLst/>
              <a:gdLst>
                <a:gd name="connsiteX0" fmla="*/ 96573 w 403225"/>
                <a:gd name="connsiteY0" fmla="*/ 1548241 h 1758219"/>
                <a:gd name="connsiteX1" fmla="*/ 53975 w 403225"/>
                <a:gd name="connsiteY1" fmla="*/ 1591104 h 1758219"/>
                <a:gd name="connsiteX2" fmla="*/ 96573 w 403225"/>
                <a:gd name="connsiteY2" fmla="*/ 1633966 h 1758219"/>
                <a:gd name="connsiteX3" fmla="*/ 200025 w 403225"/>
                <a:gd name="connsiteY3" fmla="*/ 1633966 h 1758219"/>
                <a:gd name="connsiteX4" fmla="*/ 309563 w 403225"/>
                <a:gd name="connsiteY4" fmla="*/ 1633966 h 1758219"/>
                <a:gd name="connsiteX5" fmla="*/ 346075 w 403225"/>
                <a:gd name="connsiteY5" fmla="*/ 1594165 h 1758219"/>
                <a:gd name="connsiteX6" fmla="*/ 309563 w 403225"/>
                <a:gd name="connsiteY6" fmla="*/ 1551303 h 1758219"/>
                <a:gd name="connsiteX7" fmla="*/ 96573 w 403225"/>
                <a:gd name="connsiteY7" fmla="*/ 1548241 h 1758219"/>
                <a:gd name="connsiteX8" fmla="*/ 99616 w 403225"/>
                <a:gd name="connsiteY8" fmla="*/ 155834 h 1758219"/>
                <a:gd name="connsiteX9" fmla="*/ 53975 w 403225"/>
                <a:gd name="connsiteY9" fmla="*/ 191893 h 1758219"/>
                <a:gd name="connsiteX10" fmla="*/ 99616 w 403225"/>
                <a:gd name="connsiteY10" fmla="*/ 236967 h 1758219"/>
                <a:gd name="connsiteX11" fmla="*/ 203068 w 403225"/>
                <a:gd name="connsiteY11" fmla="*/ 236967 h 1758219"/>
                <a:gd name="connsiteX12" fmla="*/ 306520 w 403225"/>
                <a:gd name="connsiteY12" fmla="*/ 236967 h 1758219"/>
                <a:gd name="connsiteX13" fmla="*/ 346075 w 403225"/>
                <a:gd name="connsiteY13" fmla="*/ 194898 h 1758219"/>
                <a:gd name="connsiteX14" fmla="*/ 306520 w 403225"/>
                <a:gd name="connsiteY14" fmla="*/ 155834 h 1758219"/>
                <a:gd name="connsiteX15" fmla="*/ 99616 w 403225"/>
                <a:gd name="connsiteY15" fmla="*/ 155834 h 1758219"/>
                <a:gd name="connsiteX16" fmla="*/ 57604 w 403225"/>
                <a:gd name="connsiteY16" fmla="*/ 285 h 1758219"/>
                <a:gd name="connsiteX17" fmla="*/ 339558 w 403225"/>
                <a:gd name="connsiteY17" fmla="*/ 285 h 1758219"/>
                <a:gd name="connsiteX18" fmla="*/ 403225 w 403225"/>
                <a:gd name="connsiteY18" fmla="*/ 63924 h 1758219"/>
                <a:gd name="connsiteX19" fmla="*/ 400193 w 403225"/>
                <a:gd name="connsiteY19" fmla="*/ 879111 h 1758219"/>
                <a:gd name="connsiteX20" fmla="*/ 403225 w 403225"/>
                <a:gd name="connsiteY20" fmla="*/ 1688237 h 1758219"/>
                <a:gd name="connsiteX21" fmla="*/ 333495 w 403225"/>
                <a:gd name="connsiteY21" fmla="*/ 1757937 h 1758219"/>
                <a:gd name="connsiteX22" fmla="*/ 57604 w 403225"/>
                <a:gd name="connsiteY22" fmla="*/ 1757937 h 1758219"/>
                <a:gd name="connsiteX23" fmla="*/ 0 w 403225"/>
                <a:gd name="connsiteY23" fmla="*/ 1706419 h 1758219"/>
                <a:gd name="connsiteX24" fmla="*/ 0 w 403225"/>
                <a:gd name="connsiteY24" fmla="*/ 54832 h 1758219"/>
                <a:gd name="connsiteX25" fmla="*/ 57604 w 403225"/>
                <a:gd name="connsiteY25" fmla="*/ 285 h 175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3225" h="1758219">
                  <a:moveTo>
                    <a:pt x="96573" y="1548241"/>
                  </a:moveTo>
                  <a:cubicBezTo>
                    <a:pt x="66146" y="1548241"/>
                    <a:pt x="53975" y="1563549"/>
                    <a:pt x="53975" y="1591104"/>
                  </a:cubicBezTo>
                  <a:cubicBezTo>
                    <a:pt x="53975" y="1621720"/>
                    <a:pt x="66146" y="1633966"/>
                    <a:pt x="96573" y="1633966"/>
                  </a:cubicBezTo>
                  <a:cubicBezTo>
                    <a:pt x="130043" y="1633966"/>
                    <a:pt x="166555" y="1633966"/>
                    <a:pt x="200025" y="1633966"/>
                  </a:cubicBezTo>
                  <a:cubicBezTo>
                    <a:pt x="236538" y="1633966"/>
                    <a:pt x="273050" y="1633966"/>
                    <a:pt x="309563" y="1633966"/>
                  </a:cubicBezTo>
                  <a:cubicBezTo>
                    <a:pt x="336947" y="1633966"/>
                    <a:pt x="346075" y="1618658"/>
                    <a:pt x="346075" y="1594165"/>
                  </a:cubicBezTo>
                  <a:cubicBezTo>
                    <a:pt x="346075" y="1566611"/>
                    <a:pt x="339990" y="1548241"/>
                    <a:pt x="309563" y="1551303"/>
                  </a:cubicBezTo>
                  <a:cubicBezTo>
                    <a:pt x="236538" y="1551303"/>
                    <a:pt x="166555" y="1551303"/>
                    <a:pt x="96573" y="1548241"/>
                  </a:cubicBezTo>
                  <a:close/>
                  <a:moveTo>
                    <a:pt x="99616" y="155834"/>
                  </a:moveTo>
                  <a:cubicBezTo>
                    <a:pt x="72231" y="152829"/>
                    <a:pt x="57018" y="161844"/>
                    <a:pt x="53975" y="191893"/>
                  </a:cubicBezTo>
                  <a:cubicBezTo>
                    <a:pt x="53975" y="224947"/>
                    <a:pt x="66146" y="236967"/>
                    <a:pt x="99616" y="236967"/>
                  </a:cubicBezTo>
                  <a:cubicBezTo>
                    <a:pt x="133086" y="236967"/>
                    <a:pt x="169598" y="236967"/>
                    <a:pt x="203068" y="236967"/>
                  </a:cubicBezTo>
                  <a:cubicBezTo>
                    <a:pt x="236538" y="236967"/>
                    <a:pt x="273050" y="236967"/>
                    <a:pt x="306520" y="236967"/>
                  </a:cubicBezTo>
                  <a:cubicBezTo>
                    <a:pt x="336947" y="236967"/>
                    <a:pt x="346075" y="224947"/>
                    <a:pt x="346075" y="194898"/>
                  </a:cubicBezTo>
                  <a:cubicBezTo>
                    <a:pt x="346075" y="167854"/>
                    <a:pt x="333904" y="152829"/>
                    <a:pt x="306520" y="155834"/>
                  </a:cubicBezTo>
                  <a:cubicBezTo>
                    <a:pt x="236538" y="155834"/>
                    <a:pt x="166555" y="155834"/>
                    <a:pt x="99616" y="155834"/>
                  </a:cubicBezTo>
                  <a:close/>
                  <a:moveTo>
                    <a:pt x="57604" y="285"/>
                  </a:moveTo>
                  <a:cubicBezTo>
                    <a:pt x="151589" y="3315"/>
                    <a:pt x="245573" y="3315"/>
                    <a:pt x="339558" y="285"/>
                  </a:cubicBezTo>
                  <a:cubicBezTo>
                    <a:pt x="391098" y="-2746"/>
                    <a:pt x="403225" y="18467"/>
                    <a:pt x="403225" y="63924"/>
                  </a:cubicBezTo>
                  <a:cubicBezTo>
                    <a:pt x="400193" y="336663"/>
                    <a:pt x="400193" y="606372"/>
                    <a:pt x="400193" y="879111"/>
                  </a:cubicBezTo>
                  <a:cubicBezTo>
                    <a:pt x="400193" y="1148819"/>
                    <a:pt x="400193" y="1418528"/>
                    <a:pt x="403225" y="1688237"/>
                  </a:cubicBezTo>
                  <a:cubicBezTo>
                    <a:pt x="403225" y="1739754"/>
                    <a:pt x="391098" y="1760967"/>
                    <a:pt x="333495" y="1757937"/>
                  </a:cubicBezTo>
                  <a:cubicBezTo>
                    <a:pt x="242542" y="1754906"/>
                    <a:pt x="148557" y="1757937"/>
                    <a:pt x="57604" y="1757937"/>
                  </a:cubicBezTo>
                  <a:cubicBezTo>
                    <a:pt x="18191" y="1757937"/>
                    <a:pt x="0" y="1748845"/>
                    <a:pt x="0" y="1706419"/>
                  </a:cubicBezTo>
                  <a:cubicBezTo>
                    <a:pt x="0" y="1154880"/>
                    <a:pt x="0" y="603341"/>
                    <a:pt x="0" y="54832"/>
                  </a:cubicBezTo>
                  <a:cubicBezTo>
                    <a:pt x="0" y="9376"/>
                    <a:pt x="18191" y="285"/>
                    <a:pt x="57604" y="2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675588D-97D2-425C-B11A-2CDED0F1759A}"/>
              </a:ext>
            </a:extLst>
          </p:cNvPr>
          <p:cNvGrpSpPr/>
          <p:nvPr/>
        </p:nvGrpSpPr>
        <p:grpSpPr>
          <a:xfrm>
            <a:off x="290870" y="2645868"/>
            <a:ext cx="7413210" cy="896425"/>
            <a:chOff x="436245" y="1592263"/>
            <a:chExt cx="6400800" cy="9144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A99C26-E6E8-48C4-8A8B-2A883BB36BDD}"/>
                </a:ext>
              </a:extLst>
            </p:cNvPr>
            <p:cNvSpPr/>
            <p:nvPr/>
          </p:nvSpPr>
          <p:spPr bwMode="auto">
            <a:xfrm>
              <a:off x="1459650" y="1592263"/>
              <a:ext cx="5377395" cy="914400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000" dirty="0">
                  <a:solidFill>
                    <a:schemeClr val="bg2">
                      <a:lumMod val="25000"/>
                    </a:schemeClr>
                  </a:solidFill>
                </a:rPr>
                <a:t>Understand Call Flow</a:t>
              </a:r>
              <a:endParaRPr lang="en-US" altLang="zh-TW" sz="1961" dirty="0">
                <a:solidFill>
                  <a:schemeClr val="bg2">
                    <a:lumMod val="25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AE55E13-C32E-4690-A759-3EE6F9C7C746}"/>
                </a:ext>
              </a:extLst>
            </p:cNvPr>
            <p:cNvSpPr/>
            <p:nvPr/>
          </p:nvSpPr>
          <p:spPr bwMode="auto">
            <a:xfrm>
              <a:off x="436245" y="1592263"/>
              <a:ext cx="1023405" cy="914400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B8C9205-8DA9-4C20-BCD3-6C9091948A90}"/>
              </a:ext>
            </a:extLst>
          </p:cNvPr>
          <p:cNvGrpSpPr/>
          <p:nvPr/>
        </p:nvGrpSpPr>
        <p:grpSpPr>
          <a:xfrm>
            <a:off x="529605" y="2857106"/>
            <a:ext cx="502513" cy="547060"/>
            <a:chOff x="8299940" y="2491008"/>
            <a:chExt cx="2128610" cy="2317308"/>
          </a:xfrm>
        </p:grpSpPr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A3674226-3A08-4FAF-9804-74ADE9917933}"/>
                </a:ext>
              </a:extLst>
            </p:cNvPr>
            <p:cNvSpPr>
              <a:spLocks/>
            </p:cNvSpPr>
            <p:nvPr/>
          </p:nvSpPr>
          <p:spPr bwMode="auto">
            <a:xfrm rot="501263">
              <a:off x="8299940" y="2882335"/>
              <a:ext cx="640831" cy="1876070"/>
            </a:xfrm>
            <a:custGeom>
              <a:avLst/>
              <a:gdLst>
                <a:gd name="connsiteX0" fmla="*/ 77452 w 527967"/>
                <a:gd name="connsiteY0" fmla="*/ 1377320 h 1545656"/>
                <a:gd name="connsiteX1" fmla="*/ 48083 w 527967"/>
                <a:gd name="connsiteY1" fmla="*/ 1406689 h 1545656"/>
                <a:gd name="connsiteX2" fmla="*/ 48083 w 527967"/>
                <a:gd name="connsiteY2" fmla="*/ 1438438 h 1545656"/>
                <a:gd name="connsiteX3" fmla="*/ 77452 w 527967"/>
                <a:gd name="connsiteY3" fmla="*/ 1467807 h 1545656"/>
                <a:gd name="connsiteX4" fmla="*/ 450514 w 527967"/>
                <a:gd name="connsiteY4" fmla="*/ 1467807 h 1545656"/>
                <a:gd name="connsiteX5" fmla="*/ 479883 w 527967"/>
                <a:gd name="connsiteY5" fmla="*/ 1438438 h 1545656"/>
                <a:gd name="connsiteX6" fmla="*/ 479883 w 527967"/>
                <a:gd name="connsiteY6" fmla="*/ 1406689 h 1545656"/>
                <a:gd name="connsiteX7" fmla="*/ 450514 w 527967"/>
                <a:gd name="connsiteY7" fmla="*/ 1377320 h 1545656"/>
                <a:gd name="connsiteX8" fmla="*/ 77452 w 527967"/>
                <a:gd name="connsiteY8" fmla="*/ 85887 h 1545656"/>
                <a:gd name="connsiteX9" fmla="*/ 48083 w 527967"/>
                <a:gd name="connsiteY9" fmla="*/ 115256 h 1545656"/>
                <a:gd name="connsiteX10" fmla="*/ 48083 w 527967"/>
                <a:gd name="connsiteY10" fmla="*/ 147005 h 1545656"/>
                <a:gd name="connsiteX11" fmla="*/ 77452 w 527967"/>
                <a:gd name="connsiteY11" fmla="*/ 176374 h 1545656"/>
                <a:gd name="connsiteX12" fmla="*/ 450514 w 527967"/>
                <a:gd name="connsiteY12" fmla="*/ 176374 h 1545656"/>
                <a:gd name="connsiteX13" fmla="*/ 479883 w 527967"/>
                <a:gd name="connsiteY13" fmla="*/ 147005 h 1545656"/>
                <a:gd name="connsiteX14" fmla="*/ 479883 w 527967"/>
                <a:gd name="connsiteY14" fmla="*/ 115256 h 1545656"/>
                <a:gd name="connsiteX15" fmla="*/ 450514 w 527967"/>
                <a:gd name="connsiteY15" fmla="*/ 85887 h 1545656"/>
                <a:gd name="connsiteX16" fmla="*/ 37818 w 527967"/>
                <a:gd name="connsiteY16" fmla="*/ 0 h 1545656"/>
                <a:gd name="connsiteX17" fmla="*/ 490149 w 527967"/>
                <a:gd name="connsiteY17" fmla="*/ 0 h 1545656"/>
                <a:gd name="connsiteX18" fmla="*/ 527967 w 527967"/>
                <a:gd name="connsiteY18" fmla="*/ 37818 h 1545656"/>
                <a:gd name="connsiteX19" fmla="*/ 527967 w 527967"/>
                <a:gd name="connsiteY19" fmla="*/ 1507838 h 1545656"/>
                <a:gd name="connsiteX20" fmla="*/ 490149 w 527967"/>
                <a:gd name="connsiteY20" fmla="*/ 1545656 h 1545656"/>
                <a:gd name="connsiteX21" fmla="*/ 37818 w 527967"/>
                <a:gd name="connsiteY21" fmla="*/ 1545656 h 1545656"/>
                <a:gd name="connsiteX22" fmla="*/ 0 w 527967"/>
                <a:gd name="connsiteY22" fmla="*/ 1507838 h 1545656"/>
                <a:gd name="connsiteX23" fmla="*/ 0 w 527967"/>
                <a:gd name="connsiteY23" fmla="*/ 37818 h 1545656"/>
                <a:gd name="connsiteX24" fmla="*/ 37818 w 527967"/>
                <a:gd name="connsiteY24" fmla="*/ 0 h 154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7967" h="1545656">
                  <a:moveTo>
                    <a:pt x="77452" y="1377320"/>
                  </a:moveTo>
                  <a:cubicBezTo>
                    <a:pt x="61232" y="1377320"/>
                    <a:pt x="48083" y="1390469"/>
                    <a:pt x="48083" y="1406689"/>
                  </a:cubicBezTo>
                  <a:lnTo>
                    <a:pt x="48083" y="1438438"/>
                  </a:lnTo>
                  <a:cubicBezTo>
                    <a:pt x="48083" y="1454658"/>
                    <a:pt x="61232" y="1467807"/>
                    <a:pt x="77452" y="1467807"/>
                  </a:cubicBezTo>
                  <a:lnTo>
                    <a:pt x="450514" y="1467807"/>
                  </a:lnTo>
                  <a:cubicBezTo>
                    <a:pt x="466734" y="1467807"/>
                    <a:pt x="479883" y="1454658"/>
                    <a:pt x="479883" y="1438438"/>
                  </a:cubicBezTo>
                  <a:lnTo>
                    <a:pt x="479883" y="1406689"/>
                  </a:lnTo>
                  <a:cubicBezTo>
                    <a:pt x="479883" y="1390469"/>
                    <a:pt x="466734" y="1377320"/>
                    <a:pt x="450514" y="1377320"/>
                  </a:cubicBezTo>
                  <a:close/>
                  <a:moveTo>
                    <a:pt x="77452" y="85887"/>
                  </a:moveTo>
                  <a:cubicBezTo>
                    <a:pt x="61232" y="85887"/>
                    <a:pt x="48083" y="99036"/>
                    <a:pt x="48083" y="115256"/>
                  </a:cubicBezTo>
                  <a:lnTo>
                    <a:pt x="48083" y="147005"/>
                  </a:lnTo>
                  <a:cubicBezTo>
                    <a:pt x="48083" y="163225"/>
                    <a:pt x="61232" y="176374"/>
                    <a:pt x="77452" y="176374"/>
                  </a:cubicBezTo>
                  <a:lnTo>
                    <a:pt x="450514" y="176374"/>
                  </a:lnTo>
                  <a:cubicBezTo>
                    <a:pt x="466734" y="176374"/>
                    <a:pt x="479883" y="163225"/>
                    <a:pt x="479883" y="147005"/>
                  </a:cubicBezTo>
                  <a:lnTo>
                    <a:pt x="479883" y="115256"/>
                  </a:lnTo>
                  <a:cubicBezTo>
                    <a:pt x="479883" y="99036"/>
                    <a:pt x="466734" y="85887"/>
                    <a:pt x="450514" y="85887"/>
                  </a:cubicBezTo>
                  <a:close/>
                  <a:moveTo>
                    <a:pt x="37818" y="0"/>
                  </a:moveTo>
                  <a:lnTo>
                    <a:pt x="490149" y="0"/>
                  </a:lnTo>
                  <a:cubicBezTo>
                    <a:pt x="511035" y="0"/>
                    <a:pt x="527967" y="16932"/>
                    <a:pt x="527967" y="37818"/>
                  </a:cubicBezTo>
                  <a:lnTo>
                    <a:pt x="527967" y="1507838"/>
                  </a:lnTo>
                  <a:cubicBezTo>
                    <a:pt x="527967" y="1528724"/>
                    <a:pt x="511035" y="1545656"/>
                    <a:pt x="490149" y="1545656"/>
                  </a:cubicBezTo>
                  <a:lnTo>
                    <a:pt x="37818" y="1545656"/>
                  </a:lnTo>
                  <a:cubicBezTo>
                    <a:pt x="16932" y="1545656"/>
                    <a:pt x="0" y="1528724"/>
                    <a:pt x="0" y="1507838"/>
                  </a:cubicBezTo>
                  <a:lnTo>
                    <a:pt x="0" y="37818"/>
                  </a:lnTo>
                  <a:cubicBezTo>
                    <a:pt x="0" y="16932"/>
                    <a:pt x="16932" y="0"/>
                    <a:pt x="378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A39BFDAD-D012-4A80-AB5B-6C5C03DEF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6555" y="2491008"/>
              <a:ext cx="589619" cy="2317308"/>
            </a:xfrm>
            <a:custGeom>
              <a:avLst/>
              <a:gdLst>
                <a:gd name="connsiteX0" fmla="*/ 99554 w 485775"/>
                <a:gd name="connsiteY0" fmla="*/ 1699055 h 1909183"/>
                <a:gd name="connsiteX1" fmla="*/ 53975 w 485775"/>
                <a:gd name="connsiteY1" fmla="*/ 1744979 h 1909183"/>
                <a:gd name="connsiteX2" fmla="*/ 102592 w 485775"/>
                <a:gd name="connsiteY2" fmla="*/ 1784780 h 1909183"/>
                <a:gd name="connsiteX3" fmla="*/ 242367 w 485775"/>
                <a:gd name="connsiteY3" fmla="*/ 1784780 h 1909183"/>
                <a:gd name="connsiteX4" fmla="*/ 394296 w 485775"/>
                <a:gd name="connsiteY4" fmla="*/ 1784780 h 1909183"/>
                <a:gd name="connsiteX5" fmla="*/ 442913 w 485775"/>
                <a:gd name="connsiteY5" fmla="*/ 1744979 h 1909183"/>
                <a:gd name="connsiteX6" fmla="*/ 397335 w 485775"/>
                <a:gd name="connsiteY6" fmla="*/ 1699055 h 1909183"/>
                <a:gd name="connsiteX7" fmla="*/ 99554 w 485775"/>
                <a:gd name="connsiteY7" fmla="*/ 1699055 h 1909183"/>
                <a:gd name="connsiteX8" fmla="*/ 96515 w 485775"/>
                <a:gd name="connsiteY8" fmla="*/ 151243 h 1909183"/>
                <a:gd name="connsiteX9" fmla="*/ 53975 w 485775"/>
                <a:gd name="connsiteY9" fmla="*/ 191044 h 1909183"/>
                <a:gd name="connsiteX10" fmla="*/ 99554 w 485775"/>
                <a:gd name="connsiteY10" fmla="*/ 236968 h 1909183"/>
                <a:gd name="connsiteX11" fmla="*/ 251483 w 485775"/>
                <a:gd name="connsiteY11" fmla="*/ 236968 h 1909183"/>
                <a:gd name="connsiteX12" fmla="*/ 403412 w 485775"/>
                <a:gd name="connsiteY12" fmla="*/ 236968 h 1909183"/>
                <a:gd name="connsiteX13" fmla="*/ 442913 w 485775"/>
                <a:gd name="connsiteY13" fmla="*/ 194106 h 1909183"/>
                <a:gd name="connsiteX14" fmla="*/ 400373 w 485775"/>
                <a:gd name="connsiteY14" fmla="*/ 151243 h 1909183"/>
                <a:gd name="connsiteX15" fmla="*/ 96515 w 485775"/>
                <a:gd name="connsiteY15" fmla="*/ 151243 h 1909183"/>
                <a:gd name="connsiteX16" fmla="*/ 57686 w 485775"/>
                <a:gd name="connsiteY16" fmla="*/ 284 h 1909183"/>
                <a:gd name="connsiteX17" fmla="*/ 425053 w 485775"/>
                <a:gd name="connsiteY17" fmla="*/ 284 h 1909183"/>
                <a:gd name="connsiteX18" fmla="*/ 485775 w 485775"/>
                <a:gd name="connsiteY18" fmla="*/ 63900 h 1909183"/>
                <a:gd name="connsiteX19" fmla="*/ 485775 w 485775"/>
                <a:gd name="connsiteY19" fmla="*/ 963606 h 1909183"/>
                <a:gd name="connsiteX20" fmla="*/ 485775 w 485775"/>
                <a:gd name="connsiteY20" fmla="*/ 1839077 h 1909183"/>
                <a:gd name="connsiteX21" fmla="*/ 415945 w 485775"/>
                <a:gd name="connsiteY21" fmla="*/ 1908751 h 1909183"/>
                <a:gd name="connsiteX22" fmla="*/ 63758 w 485775"/>
                <a:gd name="connsiteY22" fmla="*/ 1908751 h 1909183"/>
                <a:gd name="connsiteX23" fmla="*/ 0 w 485775"/>
                <a:gd name="connsiteY23" fmla="*/ 1848165 h 1909183"/>
                <a:gd name="connsiteX24" fmla="*/ 0 w 485775"/>
                <a:gd name="connsiteY24" fmla="*/ 60871 h 1909183"/>
                <a:gd name="connsiteX25" fmla="*/ 57686 w 485775"/>
                <a:gd name="connsiteY25" fmla="*/ 284 h 190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5775" h="1909183">
                  <a:moveTo>
                    <a:pt x="99554" y="1699055"/>
                  </a:moveTo>
                  <a:cubicBezTo>
                    <a:pt x="69168" y="1699055"/>
                    <a:pt x="53975" y="1711302"/>
                    <a:pt x="53975" y="1744979"/>
                  </a:cubicBezTo>
                  <a:cubicBezTo>
                    <a:pt x="53975" y="1781719"/>
                    <a:pt x="75245" y="1784780"/>
                    <a:pt x="102592" y="1784780"/>
                  </a:cubicBezTo>
                  <a:cubicBezTo>
                    <a:pt x="151210" y="1784780"/>
                    <a:pt x="196788" y="1784780"/>
                    <a:pt x="242367" y="1784780"/>
                  </a:cubicBezTo>
                  <a:cubicBezTo>
                    <a:pt x="290984" y="1784780"/>
                    <a:pt x="342640" y="1784780"/>
                    <a:pt x="394296" y="1784780"/>
                  </a:cubicBezTo>
                  <a:cubicBezTo>
                    <a:pt x="421643" y="1784780"/>
                    <a:pt x="442913" y="1781719"/>
                    <a:pt x="442913" y="1744979"/>
                  </a:cubicBezTo>
                  <a:cubicBezTo>
                    <a:pt x="442913" y="1711302"/>
                    <a:pt x="427720" y="1699055"/>
                    <a:pt x="397335" y="1699055"/>
                  </a:cubicBezTo>
                  <a:cubicBezTo>
                    <a:pt x="297061" y="1702117"/>
                    <a:pt x="199827" y="1702117"/>
                    <a:pt x="99554" y="1699055"/>
                  </a:cubicBezTo>
                  <a:close/>
                  <a:moveTo>
                    <a:pt x="96515" y="151243"/>
                  </a:moveTo>
                  <a:cubicBezTo>
                    <a:pt x="69168" y="151243"/>
                    <a:pt x="53975" y="160428"/>
                    <a:pt x="53975" y="191044"/>
                  </a:cubicBezTo>
                  <a:cubicBezTo>
                    <a:pt x="53975" y="224722"/>
                    <a:pt x="66130" y="236968"/>
                    <a:pt x="99554" y="236968"/>
                  </a:cubicBezTo>
                  <a:cubicBezTo>
                    <a:pt x="151210" y="233907"/>
                    <a:pt x="199827" y="236968"/>
                    <a:pt x="251483" y="236968"/>
                  </a:cubicBezTo>
                  <a:cubicBezTo>
                    <a:pt x="303139" y="236968"/>
                    <a:pt x="351756" y="236968"/>
                    <a:pt x="403412" y="236968"/>
                  </a:cubicBezTo>
                  <a:cubicBezTo>
                    <a:pt x="433797" y="236968"/>
                    <a:pt x="442913" y="221660"/>
                    <a:pt x="442913" y="194106"/>
                  </a:cubicBezTo>
                  <a:cubicBezTo>
                    <a:pt x="442913" y="163490"/>
                    <a:pt x="430759" y="151243"/>
                    <a:pt x="400373" y="151243"/>
                  </a:cubicBezTo>
                  <a:cubicBezTo>
                    <a:pt x="300100" y="154305"/>
                    <a:pt x="199827" y="154305"/>
                    <a:pt x="96515" y="151243"/>
                  </a:cubicBezTo>
                  <a:close/>
                  <a:moveTo>
                    <a:pt x="57686" y="284"/>
                  </a:moveTo>
                  <a:cubicBezTo>
                    <a:pt x="179130" y="3314"/>
                    <a:pt x="303610" y="3314"/>
                    <a:pt x="425053" y="284"/>
                  </a:cubicBezTo>
                  <a:cubicBezTo>
                    <a:pt x="476667" y="-2745"/>
                    <a:pt x="485775" y="18460"/>
                    <a:pt x="485775" y="63900"/>
                  </a:cubicBezTo>
                  <a:cubicBezTo>
                    <a:pt x="482739" y="363802"/>
                    <a:pt x="485775" y="663704"/>
                    <a:pt x="485775" y="963606"/>
                  </a:cubicBezTo>
                  <a:cubicBezTo>
                    <a:pt x="485775" y="1254420"/>
                    <a:pt x="482739" y="1548263"/>
                    <a:pt x="485775" y="1839077"/>
                  </a:cubicBezTo>
                  <a:cubicBezTo>
                    <a:pt x="485775" y="1893604"/>
                    <a:pt x="470595" y="1911780"/>
                    <a:pt x="415945" y="1908751"/>
                  </a:cubicBezTo>
                  <a:cubicBezTo>
                    <a:pt x="297537" y="1905722"/>
                    <a:pt x="182166" y="1905722"/>
                    <a:pt x="63758" y="1908751"/>
                  </a:cubicBezTo>
                  <a:cubicBezTo>
                    <a:pt x="18217" y="1911780"/>
                    <a:pt x="0" y="1899663"/>
                    <a:pt x="0" y="1848165"/>
                  </a:cubicBezTo>
                  <a:cubicBezTo>
                    <a:pt x="0" y="1251390"/>
                    <a:pt x="0" y="654616"/>
                    <a:pt x="0" y="60871"/>
                  </a:cubicBezTo>
                  <a:cubicBezTo>
                    <a:pt x="0" y="15431"/>
                    <a:pt x="12145" y="284"/>
                    <a:pt x="57686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55F5C81C-63C2-485F-8409-D5249FA49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9127" y="2674061"/>
              <a:ext cx="489423" cy="2134073"/>
            </a:xfrm>
            <a:custGeom>
              <a:avLst/>
              <a:gdLst>
                <a:gd name="connsiteX0" fmla="*/ 96573 w 403225"/>
                <a:gd name="connsiteY0" fmla="*/ 1548241 h 1758219"/>
                <a:gd name="connsiteX1" fmla="*/ 53975 w 403225"/>
                <a:gd name="connsiteY1" fmla="*/ 1591104 h 1758219"/>
                <a:gd name="connsiteX2" fmla="*/ 96573 w 403225"/>
                <a:gd name="connsiteY2" fmla="*/ 1633966 h 1758219"/>
                <a:gd name="connsiteX3" fmla="*/ 200025 w 403225"/>
                <a:gd name="connsiteY3" fmla="*/ 1633966 h 1758219"/>
                <a:gd name="connsiteX4" fmla="*/ 309563 w 403225"/>
                <a:gd name="connsiteY4" fmla="*/ 1633966 h 1758219"/>
                <a:gd name="connsiteX5" fmla="*/ 346075 w 403225"/>
                <a:gd name="connsiteY5" fmla="*/ 1594165 h 1758219"/>
                <a:gd name="connsiteX6" fmla="*/ 309563 w 403225"/>
                <a:gd name="connsiteY6" fmla="*/ 1551303 h 1758219"/>
                <a:gd name="connsiteX7" fmla="*/ 96573 w 403225"/>
                <a:gd name="connsiteY7" fmla="*/ 1548241 h 1758219"/>
                <a:gd name="connsiteX8" fmla="*/ 99616 w 403225"/>
                <a:gd name="connsiteY8" fmla="*/ 155834 h 1758219"/>
                <a:gd name="connsiteX9" fmla="*/ 53975 w 403225"/>
                <a:gd name="connsiteY9" fmla="*/ 191893 h 1758219"/>
                <a:gd name="connsiteX10" fmla="*/ 99616 w 403225"/>
                <a:gd name="connsiteY10" fmla="*/ 236967 h 1758219"/>
                <a:gd name="connsiteX11" fmla="*/ 203068 w 403225"/>
                <a:gd name="connsiteY11" fmla="*/ 236967 h 1758219"/>
                <a:gd name="connsiteX12" fmla="*/ 306520 w 403225"/>
                <a:gd name="connsiteY12" fmla="*/ 236967 h 1758219"/>
                <a:gd name="connsiteX13" fmla="*/ 346075 w 403225"/>
                <a:gd name="connsiteY13" fmla="*/ 194898 h 1758219"/>
                <a:gd name="connsiteX14" fmla="*/ 306520 w 403225"/>
                <a:gd name="connsiteY14" fmla="*/ 155834 h 1758219"/>
                <a:gd name="connsiteX15" fmla="*/ 99616 w 403225"/>
                <a:gd name="connsiteY15" fmla="*/ 155834 h 1758219"/>
                <a:gd name="connsiteX16" fmla="*/ 57604 w 403225"/>
                <a:gd name="connsiteY16" fmla="*/ 285 h 1758219"/>
                <a:gd name="connsiteX17" fmla="*/ 339558 w 403225"/>
                <a:gd name="connsiteY17" fmla="*/ 285 h 1758219"/>
                <a:gd name="connsiteX18" fmla="*/ 403225 w 403225"/>
                <a:gd name="connsiteY18" fmla="*/ 63924 h 1758219"/>
                <a:gd name="connsiteX19" fmla="*/ 400193 w 403225"/>
                <a:gd name="connsiteY19" fmla="*/ 879111 h 1758219"/>
                <a:gd name="connsiteX20" fmla="*/ 403225 w 403225"/>
                <a:gd name="connsiteY20" fmla="*/ 1688237 h 1758219"/>
                <a:gd name="connsiteX21" fmla="*/ 333495 w 403225"/>
                <a:gd name="connsiteY21" fmla="*/ 1757937 h 1758219"/>
                <a:gd name="connsiteX22" fmla="*/ 57604 w 403225"/>
                <a:gd name="connsiteY22" fmla="*/ 1757937 h 1758219"/>
                <a:gd name="connsiteX23" fmla="*/ 0 w 403225"/>
                <a:gd name="connsiteY23" fmla="*/ 1706419 h 1758219"/>
                <a:gd name="connsiteX24" fmla="*/ 0 w 403225"/>
                <a:gd name="connsiteY24" fmla="*/ 54832 h 1758219"/>
                <a:gd name="connsiteX25" fmla="*/ 57604 w 403225"/>
                <a:gd name="connsiteY25" fmla="*/ 285 h 175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3225" h="1758219">
                  <a:moveTo>
                    <a:pt x="96573" y="1548241"/>
                  </a:moveTo>
                  <a:cubicBezTo>
                    <a:pt x="66146" y="1548241"/>
                    <a:pt x="53975" y="1563549"/>
                    <a:pt x="53975" y="1591104"/>
                  </a:cubicBezTo>
                  <a:cubicBezTo>
                    <a:pt x="53975" y="1621720"/>
                    <a:pt x="66146" y="1633966"/>
                    <a:pt x="96573" y="1633966"/>
                  </a:cubicBezTo>
                  <a:cubicBezTo>
                    <a:pt x="130043" y="1633966"/>
                    <a:pt x="166555" y="1633966"/>
                    <a:pt x="200025" y="1633966"/>
                  </a:cubicBezTo>
                  <a:cubicBezTo>
                    <a:pt x="236538" y="1633966"/>
                    <a:pt x="273050" y="1633966"/>
                    <a:pt x="309563" y="1633966"/>
                  </a:cubicBezTo>
                  <a:cubicBezTo>
                    <a:pt x="336947" y="1633966"/>
                    <a:pt x="346075" y="1618658"/>
                    <a:pt x="346075" y="1594165"/>
                  </a:cubicBezTo>
                  <a:cubicBezTo>
                    <a:pt x="346075" y="1566611"/>
                    <a:pt x="339990" y="1548241"/>
                    <a:pt x="309563" y="1551303"/>
                  </a:cubicBezTo>
                  <a:cubicBezTo>
                    <a:pt x="236538" y="1551303"/>
                    <a:pt x="166555" y="1551303"/>
                    <a:pt x="96573" y="1548241"/>
                  </a:cubicBezTo>
                  <a:close/>
                  <a:moveTo>
                    <a:pt x="99616" y="155834"/>
                  </a:moveTo>
                  <a:cubicBezTo>
                    <a:pt x="72231" y="152829"/>
                    <a:pt x="57018" y="161844"/>
                    <a:pt x="53975" y="191893"/>
                  </a:cubicBezTo>
                  <a:cubicBezTo>
                    <a:pt x="53975" y="224947"/>
                    <a:pt x="66146" y="236967"/>
                    <a:pt x="99616" y="236967"/>
                  </a:cubicBezTo>
                  <a:cubicBezTo>
                    <a:pt x="133086" y="236967"/>
                    <a:pt x="169598" y="236967"/>
                    <a:pt x="203068" y="236967"/>
                  </a:cubicBezTo>
                  <a:cubicBezTo>
                    <a:pt x="236538" y="236967"/>
                    <a:pt x="273050" y="236967"/>
                    <a:pt x="306520" y="236967"/>
                  </a:cubicBezTo>
                  <a:cubicBezTo>
                    <a:pt x="336947" y="236967"/>
                    <a:pt x="346075" y="224947"/>
                    <a:pt x="346075" y="194898"/>
                  </a:cubicBezTo>
                  <a:cubicBezTo>
                    <a:pt x="346075" y="167854"/>
                    <a:pt x="333904" y="152829"/>
                    <a:pt x="306520" y="155834"/>
                  </a:cubicBezTo>
                  <a:cubicBezTo>
                    <a:pt x="236538" y="155834"/>
                    <a:pt x="166555" y="155834"/>
                    <a:pt x="99616" y="155834"/>
                  </a:cubicBezTo>
                  <a:close/>
                  <a:moveTo>
                    <a:pt x="57604" y="285"/>
                  </a:moveTo>
                  <a:cubicBezTo>
                    <a:pt x="151589" y="3315"/>
                    <a:pt x="245573" y="3315"/>
                    <a:pt x="339558" y="285"/>
                  </a:cubicBezTo>
                  <a:cubicBezTo>
                    <a:pt x="391098" y="-2746"/>
                    <a:pt x="403225" y="18467"/>
                    <a:pt x="403225" y="63924"/>
                  </a:cubicBezTo>
                  <a:cubicBezTo>
                    <a:pt x="400193" y="336663"/>
                    <a:pt x="400193" y="606372"/>
                    <a:pt x="400193" y="879111"/>
                  </a:cubicBezTo>
                  <a:cubicBezTo>
                    <a:pt x="400193" y="1148819"/>
                    <a:pt x="400193" y="1418528"/>
                    <a:pt x="403225" y="1688237"/>
                  </a:cubicBezTo>
                  <a:cubicBezTo>
                    <a:pt x="403225" y="1739754"/>
                    <a:pt x="391098" y="1760967"/>
                    <a:pt x="333495" y="1757937"/>
                  </a:cubicBezTo>
                  <a:cubicBezTo>
                    <a:pt x="242542" y="1754906"/>
                    <a:pt x="148557" y="1757937"/>
                    <a:pt x="57604" y="1757937"/>
                  </a:cubicBezTo>
                  <a:cubicBezTo>
                    <a:pt x="18191" y="1757937"/>
                    <a:pt x="0" y="1748845"/>
                    <a:pt x="0" y="1706419"/>
                  </a:cubicBezTo>
                  <a:cubicBezTo>
                    <a:pt x="0" y="1154880"/>
                    <a:pt x="0" y="603341"/>
                    <a:pt x="0" y="54832"/>
                  </a:cubicBezTo>
                  <a:cubicBezTo>
                    <a:pt x="0" y="9376"/>
                    <a:pt x="18191" y="285"/>
                    <a:pt x="57604" y="2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3781D92-6D9C-4ADE-BC57-6F6DB0DB329C}"/>
              </a:ext>
            </a:extLst>
          </p:cNvPr>
          <p:cNvGrpSpPr/>
          <p:nvPr/>
        </p:nvGrpSpPr>
        <p:grpSpPr>
          <a:xfrm>
            <a:off x="290870" y="3647183"/>
            <a:ext cx="7413210" cy="896425"/>
            <a:chOff x="436245" y="1592263"/>
            <a:chExt cx="6400800" cy="9144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764CC0D-458E-4F2B-8046-A0DC3E66A9A1}"/>
                </a:ext>
              </a:extLst>
            </p:cNvPr>
            <p:cNvSpPr/>
            <p:nvPr/>
          </p:nvSpPr>
          <p:spPr bwMode="auto">
            <a:xfrm>
              <a:off x="1459650" y="1592263"/>
              <a:ext cx="5377395" cy="914400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000" dirty="0">
                  <a:solidFill>
                    <a:schemeClr val="bg2">
                      <a:lumMod val="25000"/>
                    </a:schemeClr>
                  </a:solidFill>
                </a:rPr>
                <a:t>Restful API</a:t>
              </a:r>
              <a:endParaRPr lang="en-US" sz="1961" dirty="0">
                <a:solidFill>
                  <a:schemeClr val="bg2">
                    <a:lumMod val="2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648F0A2-3013-4C48-B08B-5D9CDD381451}"/>
                </a:ext>
              </a:extLst>
            </p:cNvPr>
            <p:cNvSpPr/>
            <p:nvPr/>
          </p:nvSpPr>
          <p:spPr bwMode="auto">
            <a:xfrm>
              <a:off x="436245" y="1592263"/>
              <a:ext cx="1023405" cy="914400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96C7CA9-0391-4367-81E7-F5D2CF1CFEF9}"/>
              </a:ext>
            </a:extLst>
          </p:cNvPr>
          <p:cNvGrpSpPr/>
          <p:nvPr/>
        </p:nvGrpSpPr>
        <p:grpSpPr>
          <a:xfrm>
            <a:off x="529605" y="3838230"/>
            <a:ext cx="502513" cy="547060"/>
            <a:chOff x="8299940" y="2491008"/>
            <a:chExt cx="2128610" cy="2317308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374807CB-9982-47E7-8412-57C53CF6B8F2}"/>
                </a:ext>
              </a:extLst>
            </p:cNvPr>
            <p:cNvSpPr>
              <a:spLocks/>
            </p:cNvSpPr>
            <p:nvPr/>
          </p:nvSpPr>
          <p:spPr bwMode="auto">
            <a:xfrm rot="501263">
              <a:off x="8299940" y="2882335"/>
              <a:ext cx="640831" cy="1876070"/>
            </a:xfrm>
            <a:custGeom>
              <a:avLst/>
              <a:gdLst>
                <a:gd name="connsiteX0" fmla="*/ 77452 w 527967"/>
                <a:gd name="connsiteY0" fmla="*/ 1377320 h 1545656"/>
                <a:gd name="connsiteX1" fmla="*/ 48083 w 527967"/>
                <a:gd name="connsiteY1" fmla="*/ 1406689 h 1545656"/>
                <a:gd name="connsiteX2" fmla="*/ 48083 w 527967"/>
                <a:gd name="connsiteY2" fmla="*/ 1438438 h 1545656"/>
                <a:gd name="connsiteX3" fmla="*/ 77452 w 527967"/>
                <a:gd name="connsiteY3" fmla="*/ 1467807 h 1545656"/>
                <a:gd name="connsiteX4" fmla="*/ 450514 w 527967"/>
                <a:gd name="connsiteY4" fmla="*/ 1467807 h 1545656"/>
                <a:gd name="connsiteX5" fmla="*/ 479883 w 527967"/>
                <a:gd name="connsiteY5" fmla="*/ 1438438 h 1545656"/>
                <a:gd name="connsiteX6" fmla="*/ 479883 w 527967"/>
                <a:gd name="connsiteY6" fmla="*/ 1406689 h 1545656"/>
                <a:gd name="connsiteX7" fmla="*/ 450514 w 527967"/>
                <a:gd name="connsiteY7" fmla="*/ 1377320 h 1545656"/>
                <a:gd name="connsiteX8" fmla="*/ 77452 w 527967"/>
                <a:gd name="connsiteY8" fmla="*/ 85887 h 1545656"/>
                <a:gd name="connsiteX9" fmla="*/ 48083 w 527967"/>
                <a:gd name="connsiteY9" fmla="*/ 115256 h 1545656"/>
                <a:gd name="connsiteX10" fmla="*/ 48083 w 527967"/>
                <a:gd name="connsiteY10" fmla="*/ 147005 h 1545656"/>
                <a:gd name="connsiteX11" fmla="*/ 77452 w 527967"/>
                <a:gd name="connsiteY11" fmla="*/ 176374 h 1545656"/>
                <a:gd name="connsiteX12" fmla="*/ 450514 w 527967"/>
                <a:gd name="connsiteY12" fmla="*/ 176374 h 1545656"/>
                <a:gd name="connsiteX13" fmla="*/ 479883 w 527967"/>
                <a:gd name="connsiteY13" fmla="*/ 147005 h 1545656"/>
                <a:gd name="connsiteX14" fmla="*/ 479883 w 527967"/>
                <a:gd name="connsiteY14" fmla="*/ 115256 h 1545656"/>
                <a:gd name="connsiteX15" fmla="*/ 450514 w 527967"/>
                <a:gd name="connsiteY15" fmla="*/ 85887 h 1545656"/>
                <a:gd name="connsiteX16" fmla="*/ 37818 w 527967"/>
                <a:gd name="connsiteY16" fmla="*/ 0 h 1545656"/>
                <a:gd name="connsiteX17" fmla="*/ 490149 w 527967"/>
                <a:gd name="connsiteY17" fmla="*/ 0 h 1545656"/>
                <a:gd name="connsiteX18" fmla="*/ 527967 w 527967"/>
                <a:gd name="connsiteY18" fmla="*/ 37818 h 1545656"/>
                <a:gd name="connsiteX19" fmla="*/ 527967 w 527967"/>
                <a:gd name="connsiteY19" fmla="*/ 1507838 h 1545656"/>
                <a:gd name="connsiteX20" fmla="*/ 490149 w 527967"/>
                <a:gd name="connsiteY20" fmla="*/ 1545656 h 1545656"/>
                <a:gd name="connsiteX21" fmla="*/ 37818 w 527967"/>
                <a:gd name="connsiteY21" fmla="*/ 1545656 h 1545656"/>
                <a:gd name="connsiteX22" fmla="*/ 0 w 527967"/>
                <a:gd name="connsiteY22" fmla="*/ 1507838 h 1545656"/>
                <a:gd name="connsiteX23" fmla="*/ 0 w 527967"/>
                <a:gd name="connsiteY23" fmla="*/ 37818 h 1545656"/>
                <a:gd name="connsiteX24" fmla="*/ 37818 w 527967"/>
                <a:gd name="connsiteY24" fmla="*/ 0 h 154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7967" h="1545656">
                  <a:moveTo>
                    <a:pt x="77452" y="1377320"/>
                  </a:moveTo>
                  <a:cubicBezTo>
                    <a:pt x="61232" y="1377320"/>
                    <a:pt x="48083" y="1390469"/>
                    <a:pt x="48083" y="1406689"/>
                  </a:cubicBezTo>
                  <a:lnTo>
                    <a:pt x="48083" y="1438438"/>
                  </a:lnTo>
                  <a:cubicBezTo>
                    <a:pt x="48083" y="1454658"/>
                    <a:pt x="61232" y="1467807"/>
                    <a:pt x="77452" y="1467807"/>
                  </a:cubicBezTo>
                  <a:lnTo>
                    <a:pt x="450514" y="1467807"/>
                  </a:lnTo>
                  <a:cubicBezTo>
                    <a:pt x="466734" y="1467807"/>
                    <a:pt x="479883" y="1454658"/>
                    <a:pt x="479883" y="1438438"/>
                  </a:cubicBezTo>
                  <a:lnTo>
                    <a:pt x="479883" y="1406689"/>
                  </a:lnTo>
                  <a:cubicBezTo>
                    <a:pt x="479883" y="1390469"/>
                    <a:pt x="466734" y="1377320"/>
                    <a:pt x="450514" y="1377320"/>
                  </a:cubicBezTo>
                  <a:close/>
                  <a:moveTo>
                    <a:pt x="77452" y="85887"/>
                  </a:moveTo>
                  <a:cubicBezTo>
                    <a:pt x="61232" y="85887"/>
                    <a:pt x="48083" y="99036"/>
                    <a:pt x="48083" y="115256"/>
                  </a:cubicBezTo>
                  <a:lnTo>
                    <a:pt x="48083" y="147005"/>
                  </a:lnTo>
                  <a:cubicBezTo>
                    <a:pt x="48083" y="163225"/>
                    <a:pt x="61232" y="176374"/>
                    <a:pt x="77452" y="176374"/>
                  </a:cubicBezTo>
                  <a:lnTo>
                    <a:pt x="450514" y="176374"/>
                  </a:lnTo>
                  <a:cubicBezTo>
                    <a:pt x="466734" y="176374"/>
                    <a:pt x="479883" y="163225"/>
                    <a:pt x="479883" y="147005"/>
                  </a:cubicBezTo>
                  <a:lnTo>
                    <a:pt x="479883" y="115256"/>
                  </a:lnTo>
                  <a:cubicBezTo>
                    <a:pt x="479883" y="99036"/>
                    <a:pt x="466734" y="85887"/>
                    <a:pt x="450514" y="85887"/>
                  </a:cubicBezTo>
                  <a:close/>
                  <a:moveTo>
                    <a:pt x="37818" y="0"/>
                  </a:moveTo>
                  <a:lnTo>
                    <a:pt x="490149" y="0"/>
                  </a:lnTo>
                  <a:cubicBezTo>
                    <a:pt x="511035" y="0"/>
                    <a:pt x="527967" y="16932"/>
                    <a:pt x="527967" y="37818"/>
                  </a:cubicBezTo>
                  <a:lnTo>
                    <a:pt x="527967" y="1507838"/>
                  </a:lnTo>
                  <a:cubicBezTo>
                    <a:pt x="527967" y="1528724"/>
                    <a:pt x="511035" y="1545656"/>
                    <a:pt x="490149" y="1545656"/>
                  </a:cubicBezTo>
                  <a:lnTo>
                    <a:pt x="37818" y="1545656"/>
                  </a:lnTo>
                  <a:cubicBezTo>
                    <a:pt x="16932" y="1545656"/>
                    <a:pt x="0" y="1528724"/>
                    <a:pt x="0" y="1507838"/>
                  </a:cubicBezTo>
                  <a:lnTo>
                    <a:pt x="0" y="37818"/>
                  </a:lnTo>
                  <a:cubicBezTo>
                    <a:pt x="0" y="16932"/>
                    <a:pt x="16932" y="0"/>
                    <a:pt x="378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6BCABDF6-3E3A-4452-B602-C8D3CB66F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6555" y="2491008"/>
              <a:ext cx="589619" cy="2317308"/>
            </a:xfrm>
            <a:custGeom>
              <a:avLst/>
              <a:gdLst>
                <a:gd name="connsiteX0" fmla="*/ 99554 w 485775"/>
                <a:gd name="connsiteY0" fmla="*/ 1699055 h 1909183"/>
                <a:gd name="connsiteX1" fmla="*/ 53975 w 485775"/>
                <a:gd name="connsiteY1" fmla="*/ 1744979 h 1909183"/>
                <a:gd name="connsiteX2" fmla="*/ 102592 w 485775"/>
                <a:gd name="connsiteY2" fmla="*/ 1784780 h 1909183"/>
                <a:gd name="connsiteX3" fmla="*/ 242367 w 485775"/>
                <a:gd name="connsiteY3" fmla="*/ 1784780 h 1909183"/>
                <a:gd name="connsiteX4" fmla="*/ 394296 w 485775"/>
                <a:gd name="connsiteY4" fmla="*/ 1784780 h 1909183"/>
                <a:gd name="connsiteX5" fmla="*/ 442913 w 485775"/>
                <a:gd name="connsiteY5" fmla="*/ 1744979 h 1909183"/>
                <a:gd name="connsiteX6" fmla="*/ 397335 w 485775"/>
                <a:gd name="connsiteY6" fmla="*/ 1699055 h 1909183"/>
                <a:gd name="connsiteX7" fmla="*/ 99554 w 485775"/>
                <a:gd name="connsiteY7" fmla="*/ 1699055 h 1909183"/>
                <a:gd name="connsiteX8" fmla="*/ 96515 w 485775"/>
                <a:gd name="connsiteY8" fmla="*/ 151243 h 1909183"/>
                <a:gd name="connsiteX9" fmla="*/ 53975 w 485775"/>
                <a:gd name="connsiteY9" fmla="*/ 191044 h 1909183"/>
                <a:gd name="connsiteX10" fmla="*/ 99554 w 485775"/>
                <a:gd name="connsiteY10" fmla="*/ 236968 h 1909183"/>
                <a:gd name="connsiteX11" fmla="*/ 251483 w 485775"/>
                <a:gd name="connsiteY11" fmla="*/ 236968 h 1909183"/>
                <a:gd name="connsiteX12" fmla="*/ 403412 w 485775"/>
                <a:gd name="connsiteY12" fmla="*/ 236968 h 1909183"/>
                <a:gd name="connsiteX13" fmla="*/ 442913 w 485775"/>
                <a:gd name="connsiteY13" fmla="*/ 194106 h 1909183"/>
                <a:gd name="connsiteX14" fmla="*/ 400373 w 485775"/>
                <a:gd name="connsiteY14" fmla="*/ 151243 h 1909183"/>
                <a:gd name="connsiteX15" fmla="*/ 96515 w 485775"/>
                <a:gd name="connsiteY15" fmla="*/ 151243 h 1909183"/>
                <a:gd name="connsiteX16" fmla="*/ 57686 w 485775"/>
                <a:gd name="connsiteY16" fmla="*/ 284 h 1909183"/>
                <a:gd name="connsiteX17" fmla="*/ 425053 w 485775"/>
                <a:gd name="connsiteY17" fmla="*/ 284 h 1909183"/>
                <a:gd name="connsiteX18" fmla="*/ 485775 w 485775"/>
                <a:gd name="connsiteY18" fmla="*/ 63900 h 1909183"/>
                <a:gd name="connsiteX19" fmla="*/ 485775 w 485775"/>
                <a:gd name="connsiteY19" fmla="*/ 963606 h 1909183"/>
                <a:gd name="connsiteX20" fmla="*/ 485775 w 485775"/>
                <a:gd name="connsiteY20" fmla="*/ 1839077 h 1909183"/>
                <a:gd name="connsiteX21" fmla="*/ 415945 w 485775"/>
                <a:gd name="connsiteY21" fmla="*/ 1908751 h 1909183"/>
                <a:gd name="connsiteX22" fmla="*/ 63758 w 485775"/>
                <a:gd name="connsiteY22" fmla="*/ 1908751 h 1909183"/>
                <a:gd name="connsiteX23" fmla="*/ 0 w 485775"/>
                <a:gd name="connsiteY23" fmla="*/ 1848165 h 1909183"/>
                <a:gd name="connsiteX24" fmla="*/ 0 w 485775"/>
                <a:gd name="connsiteY24" fmla="*/ 60871 h 1909183"/>
                <a:gd name="connsiteX25" fmla="*/ 57686 w 485775"/>
                <a:gd name="connsiteY25" fmla="*/ 284 h 190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5775" h="1909183">
                  <a:moveTo>
                    <a:pt x="99554" y="1699055"/>
                  </a:moveTo>
                  <a:cubicBezTo>
                    <a:pt x="69168" y="1699055"/>
                    <a:pt x="53975" y="1711302"/>
                    <a:pt x="53975" y="1744979"/>
                  </a:cubicBezTo>
                  <a:cubicBezTo>
                    <a:pt x="53975" y="1781719"/>
                    <a:pt x="75245" y="1784780"/>
                    <a:pt x="102592" y="1784780"/>
                  </a:cubicBezTo>
                  <a:cubicBezTo>
                    <a:pt x="151210" y="1784780"/>
                    <a:pt x="196788" y="1784780"/>
                    <a:pt x="242367" y="1784780"/>
                  </a:cubicBezTo>
                  <a:cubicBezTo>
                    <a:pt x="290984" y="1784780"/>
                    <a:pt x="342640" y="1784780"/>
                    <a:pt x="394296" y="1784780"/>
                  </a:cubicBezTo>
                  <a:cubicBezTo>
                    <a:pt x="421643" y="1784780"/>
                    <a:pt x="442913" y="1781719"/>
                    <a:pt x="442913" y="1744979"/>
                  </a:cubicBezTo>
                  <a:cubicBezTo>
                    <a:pt x="442913" y="1711302"/>
                    <a:pt x="427720" y="1699055"/>
                    <a:pt x="397335" y="1699055"/>
                  </a:cubicBezTo>
                  <a:cubicBezTo>
                    <a:pt x="297061" y="1702117"/>
                    <a:pt x="199827" y="1702117"/>
                    <a:pt x="99554" y="1699055"/>
                  </a:cubicBezTo>
                  <a:close/>
                  <a:moveTo>
                    <a:pt x="96515" y="151243"/>
                  </a:moveTo>
                  <a:cubicBezTo>
                    <a:pt x="69168" y="151243"/>
                    <a:pt x="53975" y="160428"/>
                    <a:pt x="53975" y="191044"/>
                  </a:cubicBezTo>
                  <a:cubicBezTo>
                    <a:pt x="53975" y="224722"/>
                    <a:pt x="66130" y="236968"/>
                    <a:pt x="99554" y="236968"/>
                  </a:cubicBezTo>
                  <a:cubicBezTo>
                    <a:pt x="151210" y="233907"/>
                    <a:pt x="199827" y="236968"/>
                    <a:pt x="251483" y="236968"/>
                  </a:cubicBezTo>
                  <a:cubicBezTo>
                    <a:pt x="303139" y="236968"/>
                    <a:pt x="351756" y="236968"/>
                    <a:pt x="403412" y="236968"/>
                  </a:cubicBezTo>
                  <a:cubicBezTo>
                    <a:pt x="433797" y="236968"/>
                    <a:pt x="442913" y="221660"/>
                    <a:pt x="442913" y="194106"/>
                  </a:cubicBezTo>
                  <a:cubicBezTo>
                    <a:pt x="442913" y="163490"/>
                    <a:pt x="430759" y="151243"/>
                    <a:pt x="400373" y="151243"/>
                  </a:cubicBezTo>
                  <a:cubicBezTo>
                    <a:pt x="300100" y="154305"/>
                    <a:pt x="199827" y="154305"/>
                    <a:pt x="96515" y="151243"/>
                  </a:cubicBezTo>
                  <a:close/>
                  <a:moveTo>
                    <a:pt x="57686" y="284"/>
                  </a:moveTo>
                  <a:cubicBezTo>
                    <a:pt x="179130" y="3314"/>
                    <a:pt x="303610" y="3314"/>
                    <a:pt x="425053" y="284"/>
                  </a:cubicBezTo>
                  <a:cubicBezTo>
                    <a:pt x="476667" y="-2745"/>
                    <a:pt x="485775" y="18460"/>
                    <a:pt x="485775" y="63900"/>
                  </a:cubicBezTo>
                  <a:cubicBezTo>
                    <a:pt x="482739" y="363802"/>
                    <a:pt x="485775" y="663704"/>
                    <a:pt x="485775" y="963606"/>
                  </a:cubicBezTo>
                  <a:cubicBezTo>
                    <a:pt x="485775" y="1254420"/>
                    <a:pt x="482739" y="1548263"/>
                    <a:pt x="485775" y="1839077"/>
                  </a:cubicBezTo>
                  <a:cubicBezTo>
                    <a:pt x="485775" y="1893604"/>
                    <a:pt x="470595" y="1911780"/>
                    <a:pt x="415945" y="1908751"/>
                  </a:cubicBezTo>
                  <a:cubicBezTo>
                    <a:pt x="297537" y="1905722"/>
                    <a:pt x="182166" y="1905722"/>
                    <a:pt x="63758" y="1908751"/>
                  </a:cubicBezTo>
                  <a:cubicBezTo>
                    <a:pt x="18217" y="1911780"/>
                    <a:pt x="0" y="1899663"/>
                    <a:pt x="0" y="1848165"/>
                  </a:cubicBezTo>
                  <a:cubicBezTo>
                    <a:pt x="0" y="1251390"/>
                    <a:pt x="0" y="654616"/>
                    <a:pt x="0" y="60871"/>
                  </a:cubicBezTo>
                  <a:cubicBezTo>
                    <a:pt x="0" y="15431"/>
                    <a:pt x="12145" y="284"/>
                    <a:pt x="57686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470547F0-719B-4A38-B2C3-A603057A6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9127" y="2674061"/>
              <a:ext cx="489423" cy="2134073"/>
            </a:xfrm>
            <a:custGeom>
              <a:avLst/>
              <a:gdLst>
                <a:gd name="connsiteX0" fmla="*/ 96573 w 403225"/>
                <a:gd name="connsiteY0" fmla="*/ 1548241 h 1758219"/>
                <a:gd name="connsiteX1" fmla="*/ 53975 w 403225"/>
                <a:gd name="connsiteY1" fmla="*/ 1591104 h 1758219"/>
                <a:gd name="connsiteX2" fmla="*/ 96573 w 403225"/>
                <a:gd name="connsiteY2" fmla="*/ 1633966 h 1758219"/>
                <a:gd name="connsiteX3" fmla="*/ 200025 w 403225"/>
                <a:gd name="connsiteY3" fmla="*/ 1633966 h 1758219"/>
                <a:gd name="connsiteX4" fmla="*/ 309563 w 403225"/>
                <a:gd name="connsiteY4" fmla="*/ 1633966 h 1758219"/>
                <a:gd name="connsiteX5" fmla="*/ 346075 w 403225"/>
                <a:gd name="connsiteY5" fmla="*/ 1594165 h 1758219"/>
                <a:gd name="connsiteX6" fmla="*/ 309563 w 403225"/>
                <a:gd name="connsiteY6" fmla="*/ 1551303 h 1758219"/>
                <a:gd name="connsiteX7" fmla="*/ 96573 w 403225"/>
                <a:gd name="connsiteY7" fmla="*/ 1548241 h 1758219"/>
                <a:gd name="connsiteX8" fmla="*/ 99616 w 403225"/>
                <a:gd name="connsiteY8" fmla="*/ 155834 h 1758219"/>
                <a:gd name="connsiteX9" fmla="*/ 53975 w 403225"/>
                <a:gd name="connsiteY9" fmla="*/ 191893 h 1758219"/>
                <a:gd name="connsiteX10" fmla="*/ 99616 w 403225"/>
                <a:gd name="connsiteY10" fmla="*/ 236967 h 1758219"/>
                <a:gd name="connsiteX11" fmla="*/ 203068 w 403225"/>
                <a:gd name="connsiteY11" fmla="*/ 236967 h 1758219"/>
                <a:gd name="connsiteX12" fmla="*/ 306520 w 403225"/>
                <a:gd name="connsiteY12" fmla="*/ 236967 h 1758219"/>
                <a:gd name="connsiteX13" fmla="*/ 346075 w 403225"/>
                <a:gd name="connsiteY13" fmla="*/ 194898 h 1758219"/>
                <a:gd name="connsiteX14" fmla="*/ 306520 w 403225"/>
                <a:gd name="connsiteY14" fmla="*/ 155834 h 1758219"/>
                <a:gd name="connsiteX15" fmla="*/ 99616 w 403225"/>
                <a:gd name="connsiteY15" fmla="*/ 155834 h 1758219"/>
                <a:gd name="connsiteX16" fmla="*/ 57604 w 403225"/>
                <a:gd name="connsiteY16" fmla="*/ 285 h 1758219"/>
                <a:gd name="connsiteX17" fmla="*/ 339558 w 403225"/>
                <a:gd name="connsiteY17" fmla="*/ 285 h 1758219"/>
                <a:gd name="connsiteX18" fmla="*/ 403225 w 403225"/>
                <a:gd name="connsiteY18" fmla="*/ 63924 h 1758219"/>
                <a:gd name="connsiteX19" fmla="*/ 400193 w 403225"/>
                <a:gd name="connsiteY19" fmla="*/ 879111 h 1758219"/>
                <a:gd name="connsiteX20" fmla="*/ 403225 w 403225"/>
                <a:gd name="connsiteY20" fmla="*/ 1688237 h 1758219"/>
                <a:gd name="connsiteX21" fmla="*/ 333495 w 403225"/>
                <a:gd name="connsiteY21" fmla="*/ 1757937 h 1758219"/>
                <a:gd name="connsiteX22" fmla="*/ 57604 w 403225"/>
                <a:gd name="connsiteY22" fmla="*/ 1757937 h 1758219"/>
                <a:gd name="connsiteX23" fmla="*/ 0 w 403225"/>
                <a:gd name="connsiteY23" fmla="*/ 1706419 h 1758219"/>
                <a:gd name="connsiteX24" fmla="*/ 0 w 403225"/>
                <a:gd name="connsiteY24" fmla="*/ 54832 h 1758219"/>
                <a:gd name="connsiteX25" fmla="*/ 57604 w 403225"/>
                <a:gd name="connsiteY25" fmla="*/ 285 h 175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3225" h="1758219">
                  <a:moveTo>
                    <a:pt x="96573" y="1548241"/>
                  </a:moveTo>
                  <a:cubicBezTo>
                    <a:pt x="66146" y="1548241"/>
                    <a:pt x="53975" y="1563549"/>
                    <a:pt x="53975" y="1591104"/>
                  </a:cubicBezTo>
                  <a:cubicBezTo>
                    <a:pt x="53975" y="1621720"/>
                    <a:pt x="66146" y="1633966"/>
                    <a:pt x="96573" y="1633966"/>
                  </a:cubicBezTo>
                  <a:cubicBezTo>
                    <a:pt x="130043" y="1633966"/>
                    <a:pt x="166555" y="1633966"/>
                    <a:pt x="200025" y="1633966"/>
                  </a:cubicBezTo>
                  <a:cubicBezTo>
                    <a:pt x="236538" y="1633966"/>
                    <a:pt x="273050" y="1633966"/>
                    <a:pt x="309563" y="1633966"/>
                  </a:cubicBezTo>
                  <a:cubicBezTo>
                    <a:pt x="336947" y="1633966"/>
                    <a:pt x="346075" y="1618658"/>
                    <a:pt x="346075" y="1594165"/>
                  </a:cubicBezTo>
                  <a:cubicBezTo>
                    <a:pt x="346075" y="1566611"/>
                    <a:pt x="339990" y="1548241"/>
                    <a:pt x="309563" y="1551303"/>
                  </a:cubicBezTo>
                  <a:cubicBezTo>
                    <a:pt x="236538" y="1551303"/>
                    <a:pt x="166555" y="1551303"/>
                    <a:pt x="96573" y="1548241"/>
                  </a:cubicBezTo>
                  <a:close/>
                  <a:moveTo>
                    <a:pt x="99616" y="155834"/>
                  </a:moveTo>
                  <a:cubicBezTo>
                    <a:pt x="72231" y="152829"/>
                    <a:pt x="57018" y="161844"/>
                    <a:pt x="53975" y="191893"/>
                  </a:cubicBezTo>
                  <a:cubicBezTo>
                    <a:pt x="53975" y="224947"/>
                    <a:pt x="66146" y="236967"/>
                    <a:pt x="99616" y="236967"/>
                  </a:cubicBezTo>
                  <a:cubicBezTo>
                    <a:pt x="133086" y="236967"/>
                    <a:pt x="169598" y="236967"/>
                    <a:pt x="203068" y="236967"/>
                  </a:cubicBezTo>
                  <a:cubicBezTo>
                    <a:pt x="236538" y="236967"/>
                    <a:pt x="273050" y="236967"/>
                    <a:pt x="306520" y="236967"/>
                  </a:cubicBezTo>
                  <a:cubicBezTo>
                    <a:pt x="336947" y="236967"/>
                    <a:pt x="346075" y="224947"/>
                    <a:pt x="346075" y="194898"/>
                  </a:cubicBezTo>
                  <a:cubicBezTo>
                    <a:pt x="346075" y="167854"/>
                    <a:pt x="333904" y="152829"/>
                    <a:pt x="306520" y="155834"/>
                  </a:cubicBezTo>
                  <a:cubicBezTo>
                    <a:pt x="236538" y="155834"/>
                    <a:pt x="166555" y="155834"/>
                    <a:pt x="99616" y="155834"/>
                  </a:cubicBezTo>
                  <a:close/>
                  <a:moveTo>
                    <a:pt x="57604" y="285"/>
                  </a:moveTo>
                  <a:cubicBezTo>
                    <a:pt x="151589" y="3315"/>
                    <a:pt x="245573" y="3315"/>
                    <a:pt x="339558" y="285"/>
                  </a:cubicBezTo>
                  <a:cubicBezTo>
                    <a:pt x="391098" y="-2746"/>
                    <a:pt x="403225" y="18467"/>
                    <a:pt x="403225" y="63924"/>
                  </a:cubicBezTo>
                  <a:cubicBezTo>
                    <a:pt x="400193" y="336663"/>
                    <a:pt x="400193" y="606372"/>
                    <a:pt x="400193" y="879111"/>
                  </a:cubicBezTo>
                  <a:cubicBezTo>
                    <a:pt x="400193" y="1148819"/>
                    <a:pt x="400193" y="1418528"/>
                    <a:pt x="403225" y="1688237"/>
                  </a:cubicBezTo>
                  <a:cubicBezTo>
                    <a:pt x="403225" y="1739754"/>
                    <a:pt x="391098" y="1760967"/>
                    <a:pt x="333495" y="1757937"/>
                  </a:cubicBezTo>
                  <a:cubicBezTo>
                    <a:pt x="242542" y="1754906"/>
                    <a:pt x="148557" y="1757937"/>
                    <a:pt x="57604" y="1757937"/>
                  </a:cubicBezTo>
                  <a:cubicBezTo>
                    <a:pt x="18191" y="1757937"/>
                    <a:pt x="0" y="1748845"/>
                    <a:pt x="0" y="1706419"/>
                  </a:cubicBezTo>
                  <a:cubicBezTo>
                    <a:pt x="0" y="1154880"/>
                    <a:pt x="0" y="603341"/>
                    <a:pt x="0" y="54832"/>
                  </a:cubicBezTo>
                  <a:cubicBezTo>
                    <a:pt x="0" y="9376"/>
                    <a:pt x="18191" y="285"/>
                    <a:pt x="57604" y="2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9" name="Title 48">
            <a:extLst>
              <a:ext uri="{FF2B5EF4-FFF2-40B4-BE49-F238E27FC236}">
                <a16:creationId xmlns:a16="http://schemas.microsoft.com/office/drawing/2014/main" id="{04F93C59-A8CB-4E0E-B74A-64A8355C5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78" y="333097"/>
            <a:ext cx="2833862" cy="849463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Agenda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7796B6-ADED-400B-B88E-7AFC5A985A87}"/>
              </a:ext>
            </a:extLst>
          </p:cNvPr>
          <p:cNvGrpSpPr/>
          <p:nvPr/>
        </p:nvGrpSpPr>
        <p:grpSpPr>
          <a:xfrm>
            <a:off x="532482" y="4869165"/>
            <a:ext cx="502513" cy="547060"/>
            <a:chOff x="8299940" y="2491008"/>
            <a:chExt cx="2128610" cy="2317308"/>
          </a:xfrm>
        </p:grpSpPr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8B223E52-9D54-448B-AE33-EF2EF8CA197D}"/>
                </a:ext>
              </a:extLst>
            </p:cNvPr>
            <p:cNvSpPr>
              <a:spLocks/>
            </p:cNvSpPr>
            <p:nvPr/>
          </p:nvSpPr>
          <p:spPr bwMode="auto">
            <a:xfrm rot="501263">
              <a:off x="8299940" y="2882335"/>
              <a:ext cx="640831" cy="1876070"/>
            </a:xfrm>
            <a:custGeom>
              <a:avLst/>
              <a:gdLst>
                <a:gd name="connsiteX0" fmla="*/ 77452 w 527967"/>
                <a:gd name="connsiteY0" fmla="*/ 1377320 h 1545656"/>
                <a:gd name="connsiteX1" fmla="*/ 48083 w 527967"/>
                <a:gd name="connsiteY1" fmla="*/ 1406689 h 1545656"/>
                <a:gd name="connsiteX2" fmla="*/ 48083 w 527967"/>
                <a:gd name="connsiteY2" fmla="*/ 1438438 h 1545656"/>
                <a:gd name="connsiteX3" fmla="*/ 77452 w 527967"/>
                <a:gd name="connsiteY3" fmla="*/ 1467807 h 1545656"/>
                <a:gd name="connsiteX4" fmla="*/ 450514 w 527967"/>
                <a:gd name="connsiteY4" fmla="*/ 1467807 h 1545656"/>
                <a:gd name="connsiteX5" fmla="*/ 479883 w 527967"/>
                <a:gd name="connsiteY5" fmla="*/ 1438438 h 1545656"/>
                <a:gd name="connsiteX6" fmla="*/ 479883 w 527967"/>
                <a:gd name="connsiteY6" fmla="*/ 1406689 h 1545656"/>
                <a:gd name="connsiteX7" fmla="*/ 450514 w 527967"/>
                <a:gd name="connsiteY7" fmla="*/ 1377320 h 1545656"/>
                <a:gd name="connsiteX8" fmla="*/ 77452 w 527967"/>
                <a:gd name="connsiteY8" fmla="*/ 85887 h 1545656"/>
                <a:gd name="connsiteX9" fmla="*/ 48083 w 527967"/>
                <a:gd name="connsiteY9" fmla="*/ 115256 h 1545656"/>
                <a:gd name="connsiteX10" fmla="*/ 48083 w 527967"/>
                <a:gd name="connsiteY10" fmla="*/ 147005 h 1545656"/>
                <a:gd name="connsiteX11" fmla="*/ 77452 w 527967"/>
                <a:gd name="connsiteY11" fmla="*/ 176374 h 1545656"/>
                <a:gd name="connsiteX12" fmla="*/ 450514 w 527967"/>
                <a:gd name="connsiteY12" fmla="*/ 176374 h 1545656"/>
                <a:gd name="connsiteX13" fmla="*/ 479883 w 527967"/>
                <a:gd name="connsiteY13" fmla="*/ 147005 h 1545656"/>
                <a:gd name="connsiteX14" fmla="*/ 479883 w 527967"/>
                <a:gd name="connsiteY14" fmla="*/ 115256 h 1545656"/>
                <a:gd name="connsiteX15" fmla="*/ 450514 w 527967"/>
                <a:gd name="connsiteY15" fmla="*/ 85887 h 1545656"/>
                <a:gd name="connsiteX16" fmla="*/ 37818 w 527967"/>
                <a:gd name="connsiteY16" fmla="*/ 0 h 1545656"/>
                <a:gd name="connsiteX17" fmla="*/ 490149 w 527967"/>
                <a:gd name="connsiteY17" fmla="*/ 0 h 1545656"/>
                <a:gd name="connsiteX18" fmla="*/ 527967 w 527967"/>
                <a:gd name="connsiteY18" fmla="*/ 37818 h 1545656"/>
                <a:gd name="connsiteX19" fmla="*/ 527967 w 527967"/>
                <a:gd name="connsiteY19" fmla="*/ 1507838 h 1545656"/>
                <a:gd name="connsiteX20" fmla="*/ 490149 w 527967"/>
                <a:gd name="connsiteY20" fmla="*/ 1545656 h 1545656"/>
                <a:gd name="connsiteX21" fmla="*/ 37818 w 527967"/>
                <a:gd name="connsiteY21" fmla="*/ 1545656 h 1545656"/>
                <a:gd name="connsiteX22" fmla="*/ 0 w 527967"/>
                <a:gd name="connsiteY22" fmla="*/ 1507838 h 1545656"/>
                <a:gd name="connsiteX23" fmla="*/ 0 w 527967"/>
                <a:gd name="connsiteY23" fmla="*/ 37818 h 1545656"/>
                <a:gd name="connsiteX24" fmla="*/ 37818 w 527967"/>
                <a:gd name="connsiteY24" fmla="*/ 0 h 154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7967" h="1545656">
                  <a:moveTo>
                    <a:pt x="77452" y="1377320"/>
                  </a:moveTo>
                  <a:cubicBezTo>
                    <a:pt x="61232" y="1377320"/>
                    <a:pt x="48083" y="1390469"/>
                    <a:pt x="48083" y="1406689"/>
                  </a:cubicBezTo>
                  <a:lnTo>
                    <a:pt x="48083" y="1438438"/>
                  </a:lnTo>
                  <a:cubicBezTo>
                    <a:pt x="48083" y="1454658"/>
                    <a:pt x="61232" y="1467807"/>
                    <a:pt x="77452" y="1467807"/>
                  </a:cubicBezTo>
                  <a:lnTo>
                    <a:pt x="450514" y="1467807"/>
                  </a:lnTo>
                  <a:cubicBezTo>
                    <a:pt x="466734" y="1467807"/>
                    <a:pt x="479883" y="1454658"/>
                    <a:pt x="479883" y="1438438"/>
                  </a:cubicBezTo>
                  <a:lnTo>
                    <a:pt x="479883" y="1406689"/>
                  </a:lnTo>
                  <a:cubicBezTo>
                    <a:pt x="479883" y="1390469"/>
                    <a:pt x="466734" y="1377320"/>
                    <a:pt x="450514" y="1377320"/>
                  </a:cubicBezTo>
                  <a:close/>
                  <a:moveTo>
                    <a:pt x="77452" y="85887"/>
                  </a:moveTo>
                  <a:cubicBezTo>
                    <a:pt x="61232" y="85887"/>
                    <a:pt x="48083" y="99036"/>
                    <a:pt x="48083" y="115256"/>
                  </a:cubicBezTo>
                  <a:lnTo>
                    <a:pt x="48083" y="147005"/>
                  </a:lnTo>
                  <a:cubicBezTo>
                    <a:pt x="48083" y="163225"/>
                    <a:pt x="61232" y="176374"/>
                    <a:pt x="77452" y="176374"/>
                  </a:cubicBezTo>
                  <a:lnTo>
                    <a:pt x="450514" y="176374"/>
                  </a:lnTo>
                  <a:cubicBezTo>
                    <a:pt x="466734" y="176374"/>
                    <a:pt x="479883" y="163225"/>
                    <a:pt x="479883" y="147005"/>
                  </a:cubicBezTo>
                  <a:lnTo>
                    <a:pt x="479883" y="115256"/>
                  </a:lnTo>
                  <a:cubicBezTo>
                    <a:pt x="479883" y="99036"/>
                    <a:pt x="466734" y="85887"/>
                    <a:pt x="450514" y="85887"/>
                  </a:cubicBezTo>
                  <a:close/>
                  <a:moveTo>
                    <a:pt x="37818" y="0"/>
                  </a:moveTo>
                  <a:lnTo>
                    <a:pt x="490149" y="0"/>
                  </a:lnTo>
                  <a:cubicBezTo>
                    <a:pt x="511035" y="0"/>
                    <a:pt x="527967" y="16932"/>
                    <a:pt x="527967" y="37818"/>
                  </a:cubicBezTo>
                  <a:lnTo>
                    <a:pt x="527967" y="1507838"/>
                  </a:lnTo>
                  <a:cubicBezTo>
                    <a:pt x="527967" y="1528724"/>
                    <a:pt x="511035" y="1545656"/>
                    <a:pt x="490149" y="1545656"/>
                  </a:cubicBezTo>
                  <a:lnTo>
                    <a:pt x="37818" y="1545656"/>
                  </a:lnTo>
                  <a:cubicBezTo>
                    <a:pt x="16932" y="1545656"/>
                    <a:pt x="0" y="1528724"/>
                    <a:pt x="0" y="1507838"/>
                  </a:cubicBezTo>
                  <a:lnTo>
                    <a:pt x="0" y="37818"/>
                  </a:lnTo>
                  <a:cubicBezTo>
                    <a:pt x="0" y="16932"/>
                    <a:pt x="16932" y="0"/>
                    <a:pt x="378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8DFAFAA1-A8A8-4956-8118-85844130E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6555" y="2491008"/>
              <a:ext cx="589619" cy="2317308"/>
            </a:xfrm>
            <a:custGeom>
              <a:avLst/>
              <a:gdLst>
                <a:gd name="connsiteX0" fmla="*/ 99554 w 485775"/>
                <a:gd name="connsiteY0" fmla="*/ 1699055 h 1909183"/>
                <a:gd name="connsiteX1" fmla="*/ 53975 w 485775"/>
                <a:gd name="connsiteY1" fmla="*/ 1744979 h 1909183"/>
                <a:gd name="connsiteX2" fmla="*/ 102592 w 485775"/>
                <a:gd name="connsiteY2" fmla="*/ 1784780 h 1909183"/>
                <a:gd name="connsiteX3" fmla="*/ 242367 w 485775"/>
                <a:gd name="connsiteY3" fmla="*/ 1784780 h 1909183"/>
                <a:gd name="connsiteX4" fmla="*/ 394296 w 485775"/>
                <a:gd name="connsiteY4" fmla="*/ 1784780 h 1909183"/>
                <a:gd name="connsiteX5" fmla="*/ 442913 w 485775"/>
                <a:gd name="connsiteY5" fmla="*/ 1744979 h 1909183"/>
                <a:gd name="connsiteX6" fmla="*/ 397335 w 485775"/>
                <a:gd name="connsiteY6" fmla="*/ 1699055 h 1909183"/>
                <a:gd name="connsiteX7" fmla="*/ 99554 w 485775"/>
                <a:gd name="connsiteY7" fmla="*/ 1699055 h 1909183"/>
                <a:gd name="connsiteX8" fmla="*/ 96515 w 485775"/>
                <a:gd name="connsiteY8" fmla="*/ 151243 h 1909183"/>
                <a:gd name="connsiteX9" fmla="*/ 53975 w 485775"/>
                <a:gd name="connsiteY9" fmla="*/ 191044 h 1909183"/>
                <a:gd name="connsiteX10" fmla="*/ 99554 w 485775"/>
                <a:gd name="connsiteY10" fmla="*/ 236968 h 1909183"/>
                <a:gd name="connsiteX11" fmla="*/ 251483 w 485775"/>
                <a:gd name="connsiteY11" fmla="*/ 236968 h 1909183"/>
                <a:gd name="connsiteX12" fmla="*/ 403412 w 485775"/>
                <a:gd name="connsiteY12" fmla="*/ 236968 h 1909183"/>
                <a:gd name="connsiteX13" fmla="*/ 442913 w 485775"/>
                <a:gd name="connsiteY13" fmla="*/ 194106 h 1909183"/>
                <a:gd name="connsiteX14" fmla="*/ 400373 w 485775"/>
                <a:gd name="connsiteY14" fmla="*/ 151243 h 1909183"/>
                <a:gd name="connsiteX15" fmla="*/ 96515 w 485775"/>
                <a:gd name="connsiteY15" fmla="*/ 151243 h 1909183"/>
                <a:gd name="connsiteX16" fmla="*/ 57686 w 485775"/>
                <a:gd name="connsiteY16" fmla="*/ 284 h 1909183"/>
                <a:gd name="connsiteX17" fmla="*/ 425053 w 485775"/>
                <a:gd name="connsiteY17" fmla="*/ 284 h 1909183"/>
                <a:gd name="connsiteX18" fmla="*/ 485775 w 485775"/>
                <a:gd name="connsiteY18" fmla="*/ 63900 h 1909183"/>
                <a:gd name="connsiteX19" fmla="*/ 485775 w 485775"/>
                <a:gd name="connsiteY19" fmla="*/ 963606 h 1909183"/>
                <a:gd name="connsiteX20" fmla="*/ 485775 w 485775"/>
                <a:gd name="connsiteY20" fmla="*/ 1839077 h 1909183"/>
                <a:gd name="connsiteX21" fmla="*/ 415945 w 485775"/>
                <a:gd name="connsiteY21" fmla="*/ 1908751 h 1909183"/>
                <a:gd name="connsiteX22" fmla="*/ 63758 w 485775"/>
                <a:gd name="connsiteY22" fmla="*/ 1908751 h 1909183"/>
                <a:gd name="connsiteX23" fmla="*/ 0 w 485775"/>
                <a:gd name="connsiteY23" fmla="*/ 1848165 h 1909183"/>
                <a:gd name="connsiteX24" fmla="*/ 0 w 485775"/>
                <a:gd name="connsiteY24" fmla="*/ 60871 h 1909183"/>
                <a:gd name="connsiteX25" fmla="*/ 57686 w 485775"/>
                <a:gd name="connsiteY25" fmla="*/ 284 h 190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5775" h="1909183">
                  <a:moveTo>
                    <a:pt x="99554" y="1699055"/>
                  </a:moveTo>
                  <a:cubicBezTo>
                    <a:pt x="69168" y="1699055"/>
                    <a:pt x="53975" y="1711302"/>
                    <a:pt x="53975" y="1744979"/>
                  </a:cubicBezTo>
                  <a:cubicBezTo>
                    <a:pt x="53975" y="1781719"/>
                    <a:pt x="75245" y="1784780"/>
                    <a:pt x="102592" y="1784780"/>
                  </a:cubicBezTo>
                  <a:cubicBezTo>
                    <a:pt x="151210" y="1784780"/>
                    <a:pt x="196788" y="1784780"/>
                    <a:pt x="242367" y="1784780"/>
                  </a:cubicBezTo>
                  <a:cubicBezTo>
                    <a:pt x="290984" y="1784780"/>
                    <a:pt x="342640" y="1784780"/>
                    <a:pt x="394296" y="1784780"/>
                  </a:cubicBezTo>
                  <a:cubicBezTo>
                    <a:pt x="421643" y="1784780"/>
                    <a:pt x="442913" y="1781719"/>
                    <a:pt x="442913" y="1744979"/>
                  </a:cubicBezTo>
                  <a:cubicBezTo>
                    <a:pt x="442913" y="1711302"/>
                    <a:pt x="427720" y="1699055"/>
                    <a:pt x="397335" y="1699055"/>
                  </a:cubicBezTo>
                  <a:cubicBezTo>
                    <a:pt x="297061" y="1702117"/>
                    <a:pt x="199827" y="1702117"/>
                    <a:pt x="99554" y="1699055"/>
                  </a:cubicBezTo>
                  <a:close/>
                  <a:moveTo>
                    <a:pt x="96515" y="151243"/>
                  </a:moveTo>
                  <a:cubicBezTo>
                    <a:pt x="69168" y="151243"/>
                    <a:pt x="53975" y="160428"/>
                    <a:pt x="53975" y="191044"/>
                  </a:cubicBezTo>
                  <a:cubicBezTo>
                    <a:pt x="53975" y="224722"/>
                    <a:pt x="66130" y="236968"/>
                    <a:pt x="99554" y="236968"/>
                  </a:cubicBezTo>
                  <a:cubicBezTo>
                    <a:pt x="151210" y="233907"/>
                    <a:pt x="199827" y="236968"/>
                    <a:pt x="251483" y="236968"/>
                  </a:cubicBezTo>
                  <a:cubicBezTo>
                    <a:pt x="303139" y="236968"/>
                    <a:pt x="351756" y="236968"/>
                    <a:pt x="403412" y="236968"/>
                  </a:cubicBezTo>
                  <a:cubicBezTo>
                    <a:pt x="433797" y="236968"/>
                    <a:pt x="442913" y="221660"/>
                    <a:pt x="442913" y="194106"/>
                  </a:cubicBezTo>
                  <a:cubicBezTo>
                    <a:pt x="442913" y="163490"/>
                    <a:pt x="430759" y="151243"/>
                    <a:pt x="400373" y="151243"/>
                  </a:cubicBezTo>
                  <a:cubicBezTo>
                    <a:pt x="300100" y="154305"/>
                    <a:pt x="199827" y="154305"/>
                    <a:pt x="96515" y="151243"/>
                  </a:cubicBezTo>
                  <a:close/>
                  <a:moveTo>
                    <a:pt x="57686" y="284"/>
                  </a:moveTo>
                  <a:cubicBezTo>
                    <a:pt x="179130" y="3314"/>
                    <a:pt x="303610" y="3314"/>
                    <a:pt x="425053" y="284"/>
                  </a:cubicBezTo>
                  <a:cubicBezTo>
                    <a:pt x="476667" y="-2745"/>
                    <a:pt x="485775" y="18460"/>
                    <a:pt x="485775" y="63900"/>
                  </a:cubicBezTo>
                  <a:cubicBezTo>
                    <a:pt x="482739" y="363802"/>
                    <a:pt x="485775" y="663704"/>
                    <a:pt x="485775" y="963606"/>
                  </a:cubicBezTo>
                  <a:cubicBezTo>
                    <a:pt x="485775" y="1254420"/>
                    <a:pt x="482739" y="1548263"/>
                    <a:pt x="485775" y="1839077"/>
                  </a:cubicBezTo>
                  <a:cubicBezTo>
                    <a:pt x="485775" y="1893604"/>
                    <a:pt x="470595" y="1911780"/>
                    <a:pt x="415945" y="1908751"/>
                  </a:cubicBezTo>
                  <a:cubicBezTo>
                    <a:pt x="297537" y="1905722"/>
                    <a:pt x="182166" y="1905722"/>
                    <a:pt x="63758" y="1908751"/>
                  </a:cubicBezTo>
                  <a:cubicBezTo>
                    <a:pt x="18217" y="1911780"/>
                    <a:pt x="0" y="1899663"/>
                    <a:pt x="0" y="1848165"/>
                  </a:cubicBezTo>
                  <a:cubicBezTo>
                    <a:pt x="0" y="1251390"/>
                    <a:pt x="0" y="654616"/>
                    <a:pt x="0" y="60871"/>
                  </a:cubicBezTo>
                  <a:cubicBezTo>
                    <a:pt x="0" y="15431"/>
                    <a:pt x="12145" y="284"/>
                    <a:pt x="57686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96FC6754-F6E9-4DF3-99FD-BAF4BE13A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9127" y="2674061"/>
              <a:ext cx="489423" cy="2134073"/>
            </a:xfrm>
            <a:custGeom>
              <a:avLst/>
              <a:gdLst>
                <a:gd name="connsiteX0" fmla="*/ 96573 w 403225"/>
                <a:gd name="connsiteY0" fmla="*/ 1548241 h 1758219"/>
                <a:gd name="connsiteX1" fmla="*/ 53975 w 403225"/>
                <a:gd name="connsiteY1" fmla="*/ 1591104 h 1758219"/>
                <a:gd name="connsiteX2" fmla="*/ 96573 w 403225"/>
                <a:gd name="connsiteY2" fmla="*/ 1633966 h 1758219"/>
                <a:gd name="connsiteX3" fmla="*/ 200025 w 403225"/>
                <a:gd name="connsiteY3" fmla="*/ 1633966 h 1758219"/>
                <a:gd name="connsiteX4" fmla="*/ 309563 w 403225"/>
                <a:gd name="connsiteY4" fmla="*/ 1633966 h 1758219"/>
                <a:gd name="connsiteX5" fmla="*/ 346075 w 403225"/>
                <a:gd name="connsiteY5" fmla="*/ 1594165 h 1758219"/>
                <a:gd name="connsiteX6" fmla="*/ 309563 w 403225"/>
                <a:gd name="connsiteY6" fmla="*/ 1551303 h 1758219"/>
                <a:gd name="connsiteX7" fmla="*/ 96573 w 403225"/>
                <a:gd name="connsiteY7" fmla="*/ 1548241 h 1758219"/>
                <a:gd name="connsiteX8" fmla="*/ 99616 w 403225"/>
                <a:gd name="connsiteY8" fmla="*/ 155834 h 1758219"/>
                <a:gd name="connsiteX9" fmla="*/ 53975 w 403225"/>
                <a:gd name="connsiteY9" fmla="*/ 191893 h 1758219"/>
                <a:gd name="connsiteX10" fmla="*/ 99616 w 403225"/>
                <a:gd name="connsiteY10" fmla="*/ 236967 h 1758219"/>
                <a:gd name="connsiteX11" fmla="*/ 203068 w 403225"/>
                <a:gd name="connsiteY11" fmla="*/ 236967 h 1758219"/>
                <a:gd name="connsiteX12" fmla="*/ 306520 w 403225"/>
                <a:gd name="connsiteY12" fmla="*/ 236967 h 1758219"/>
                <a:gd name="connsiteX13" fmla="*/ 346075 w 403225"/>
                <a:gd name="connsiteY13" fmla="*/ 194898 h 1758219"/>
                <a:gd name="connsiteX14" fmla="*/ 306520 w 403225"/>
                <a:gd name="connsiteY14" fmla="*/ 155834 h 1758219"/>
                <a:gd name="connsiteX15" fmla="*/ 99616 w 403225"/>
                <a:gd name="connsiteY15" fmla="*/ 155834 h 1758219"/>
                <a:gd name="connsiteX16" fmla="*/ 57604 w 403225"/>
                <a:gd name="connsiteY16" fmla="*/ 285 h 1758219"/>
                <a:gd name="connsiteX17" fmla="*/ 339558 w 403225"/>
                <a:gd name="connsiteY17" fmla="*/ 285 h 1758219"/>
                <a:gd name="connsiteX18" fmla="*/ 403225 w 403225"/>
                <a:gd name="connsiteY18" fmla="*/ 63924 h 1758219"/>
                <a:gd name="connsiteX19" fmla="*/ 400193 w 403225"/>
                <a:gd name="connsiteY19" fmla="*/ 879111 h 1758219"/>
                <a:gd name="connsiteX20" fmla="*/ 403225 w 403225"/>
                <a:gd name="connsiteY20" fmla="*/ 1688237 h 1758219"/>
                <a:gd name="connsiteX21" fmla="*/ 333495 w 403225"/>
                <a:gd name="connsiteY21" fmla="*/ 1757937 h 1758219"/>
                <a:gd name="connsiteX22" fmla="*/ 57604 w 403225"/>
                <a:gd name="connsiteY22" fmla="*/ 1757937 h 1758219"/>
                <a:gd name="connsiteX23" fmla="*/ 0 w 403225"/>
                <a:gd name="connsiteY23" fmla="*/ 1706419 h 1758219"/>
                <a:gd name="connsiteX24" fmla="*/ 0 w 403225"/>
                <a:gd name="connsiteY24" fmla="*/ 54832 h 1758219"/>
                <a:gd name="connsiteX25" fmla="*/ 57604 w 403225"/>
                <a:gd name="connsiteY25" fmla="*/ 285 h 175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3225" h="1758219">
                  <a:moveTo>
                    <a:pt x="96573" y="1548241"/>
                  </a:moveTo>
                  <a:cubicBezTo>
                    <a:pt x="66146" y="1548241"/>
                    <a:pt x="53975" y="1563549"/>
                    <a:pt x="53975" y="1591104"/>
                  </a:cubicBezTo>
                  <a:cubicBezTo>
                    <a:pt x="53975" y="1621720"/>
                    <a:pt x="66146" y="1633966"/>
                    <a:pt x="96573" y="1633966"/>
                  </a:cubicBezTo>
                  <a:cubicBezTo>
                    <a:pt x="130043" y="1633966"/>
                    <a:pt x="166555" y="1633966"/>
                    <a:pt x="200025" y="1633966"/>
                  </a:cubicBezTo>
                  <a:cubicBezTo>
                    <a:pt x="236538" y="1633966"/>
                    <a:pt x="273050" y="1633966"/>
                    <a:pt x="309563" y="1633966"/>
                  </a:cubicBezTo>
                  <a:cubicBezTo>
                    <a:pt x="336947" y="1633966"/>
                    <a:pt x="346075" y="1618658"/>
                    <a:pt x="346075" y="1594165"/>
                  </a:cubicBezTo>
                  <a:cubicBezTo>
                    <a:pt x="346075" y="1566611"/>
                    <a:pt x="339990" y="1548241"/>
                    <a:pt x="309563" y="1551303"/>
                  </a:cubicBezTo>
                  <a:cubicBezTo>
                    <a:pt x="236538" y="1551303"/>
                    <a:pt x="166555" y="1551303"/>
                    <a:pt x="96573" y="1548241"/>
                  </a:cubicBezTo>
                  <a:close/>
                  <a:moveTo>
                    <a:pt x="99616" y="155834"/>
                  </a:moveTo>
                  <a:cubicBezTo>
                    <a:pt x="72231" y="152829"/>
                    <a:pt x="57018" y="161844"/>
                    <a:pt x="53975" y="191893"/>
                  </a:cubicBezTo>
                  <a:cubicBezTo>
                    <a:pt x="53975" y="224947"/>
                    <a:pt x="66146" y="236967"/>
                    <a:pt x="99616" y="236967"/>
                  </a:cubicBezTo>
                  <a:cubicBezTo>
                    <a:pt x="133086" y="236967"/>
                    <a:pt x="169598" y="236967"/>
                    <a:pt x="203068" y="236967"/>
                  </a:cubicBezTo>
                  <a:cubicBezTo>
                    <a:pt x="236538" y="236967"/>
                    <a:pt x="273050" y="236967"/>
                    <a:pt x="306520" y="236967"/>
                  </a:cubicBezTo>
                  <a:cubicBezTo>
                    <a:pt x="336947" y="236967"/>
                    <a:pt x="346075" y="224947"/>
                    <a:pt x="346075" y="194898"/>
                  </a:cubicBezTo>
                  <a:cubicBezTo>
                    <a:pt x="346075" y="167854"/>
                    <a:pt x="333904" y="152829"/>
                    <a:pt x="306520" y="155834"/>
                  </a:cubicBezTo>
                  <a:cubicBezTo>
                    <a:pt x="236538" y="155834"/>
                    <a:pt x="166555" y="155834"/>
                    <a:pt x="99616" y="155834"/>
                  </a:cubicBezTo>
                  <a:close/>
                  <a:moveTo>
                    <a:pt x="57604" y="285"/>
                  </a:moveTo>
                  <a:cubicBezTo>
                    <a:pt x="151589" y="3315"/>
                    <a:pt x="245573" y="3315"/>
                    <a:pt x="339558" y="285"/>
                  </a:cubicBezTo>
                  <a:cubicBezTo>
                    <a:pt x="391098" y="-2746"/>
                    <a:pt x="403225" y="18467"/>
                    <a:pt x="403225" y="63924"/>
                  </a:cubicBezTo>
                  <a:cubicBezTo>
                    <a:pt x="400193" y="336663"/>
                    <a:pt x="400193" y="606372"/>
                    <a:pt x="400193" y="879111"/>
                  </a:cubicBezTo>
                  <a:cubicBezTo>
                    <a:pt x="400193" y="1148819"/>
                    <a:pt x="400193" y="1418528"/>
                    <a:pt x="403225" y="1688237"/>
                  </a:cubicBezTo>
                  <a:cubicBezTo>
                    <a:pt x="403225" y="1739754"/>
                    <a:pt x="391098" y="1760967"/>
                    <a:pt x="333495" y="1757937"/>
                  </a:cubicBezTo>
                  <a:cubicBezTo>
                    <a:pt x="242542" y="1754906"/>
                    <a:pt x="148557" y="1757937"/>
                    <a:pt x="57604" y="1757937"/>
                  </a:cubicBezTo>
                  <a:cubicBezTo>
                    <a:pt x="18191" y="1757937"/>
                    <a:pt x="0" y="1748845"/>
                    <a:pt x="0" y="1706419"/>
                  </a:cubicBezTo>
                  <a:cubicBezTo>
                    <a:pt x="0" y="1154880"/>
                    <a:pt x="0" y="603341"/>
                    <a:pt x="0" y="54832"/>
                  </a:cubicBezTo>
                  <a:cubicBezTo>
                    <a:pt x="0" y="9376"/>
                    <a:pt x="18191" y="285"/>
                    <a:pt x="57604" y="2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C09D19A-8904-4F35-BA36-800A5AF66CBD}"/>
              </a:ext>
            </a:extLst>
          </p:cNvPr>
          <p:cNvGrpSpPr/>
          <p:nvPr/>
        </p:nvGrpSpPr>
        <p:grpSpPr>
          <a:xfrm>
            <a:off x="293746" y="4659046"/>
            <a:ext cx="7410306" cy="896425"/>
            <a:chOff x="436245" y="1592263"/>
            <a:chExt cx="6400800" cy="9144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21A550D-358B-418B-B717-CA0B24B67A8C}"/>
                </a:ext>
              </a:extLst>
            </p:cNvPr>
            <p:cNvSpPr/>
            <p:nvPr/>
          </p:nvSpPr>
          <p:spPr bwMode="auto">
            <a:xfrm>
              <a:off x="1459650" y="1592263"/>
              <a:ext cx="5377395" cy="914400"/>
            </a:xfrm>
            <a:prstGeom prst="rect">
              <a:avLst/>
            </a:prstGeom>
            <a:solidFill>
              <a:schemeClr val="bg1">
                <a:lumMod val="95000"/>
                <a:alpha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000" dirty="0">
                  <a:solidFill>
                    <a:schemeClr val="bg2">
                      <a:lumMod val="25000"/>
                    </a:schemeClr>
                  </a:solidFill>
                </a:rPr>
                <a:t>Web App Sample</a:t>
              </a:r>
              <a:endParaRPr lang="en-US" sz="1961" dirty="0">
                <a:solidFill>
                  <a:schemeClr val="bg2">
                    <a:lumMod val="2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E907522-A847-450A-AFA3-959CE77E0F8B}"/>
                </a:ext>
              </a:extLst>
            </p:cNvPr>
            <p:cNvSpPr/>
            <p:nvPr/>
          </p:nvSpPr>
          <p:spPr bwMode="auto">
            <a:xfrm>
              <a:off x="436245" y="1592263"/>
              <a:ext cx="1023405" cy="914400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197E84-1D7C-4F83-B8C5-C090BCFFFBF2}"/>
              </a:ext>
            </a:extLst>
          </p:cNvPr>
          <p:cNvGrpSpPr/>
          <p:nvPr/>
        </p:nvGrpSpPr>
        <p:grpSpPr>
          <a:xfrm>
            <a:off x="532482" y="4850093"/>
            <a:ext cx="502513" cy="547060"/>
            <a:chOff x="8299940" y="2491008"/>
            <a:chExt cx="2128610" cy="2317308"/>
          </a:xfrm>
        </p:grpSpPr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DBC9424C-9ACC-4837-9C9A-72C8A76D9FF8}"/>
                </a:ext>
              </a:extLst>
            </p:cNvPr>
            <p:cNvSpPr>
              <a:spLocks/>
            </p:cNvSpPr>
            <p:nvPr/>
          </p:nvSpPr>
          <p:spPr bwMode="auto">
            <a:xfrm rot="501263">
              <a:off x="8299940" y="2882335"/>
              <a:ext cx="640831" cy="1876070"/>
            </a:xfrm>
            <a:custGeom>
              <a:avLst/>
              <a:gdLst>
                <a:gd name="connsiteX0" fmla="*/ 77452 w 527967"/>
                <a:gd name="connsiteY0" fmla="*/ 1377320 h 1545656"/>
                <a:gd name="connsiteX1" fmla="*/ 48083 w 527967"/>
                <a:gd name="connsiteY1" fmla="*/ 1406689 h 1545656"/>
                <a:gd name="connsiteX2" fmla="*/ 48083 w 527967"/>
                <a:gd name="connsiteY2" fmla="*/ 1438438 h 1545656"/>
                <a:gd name="connsiteX3" fmla="*/ 77452 w 527967"/>
                <a:gd name="connsiteY3" fmla="*/ 1467807 h 1545656"/>
                <a:gd name="connsiteX4" fmla="*/ 450514 w 527967"/>
                <a:gd name="connsiteY4" fmla="*/ 1467807 h 1545656"/>
                <a:gd name="connsiteX5" fmla="*/ 479883 w 527967"/>
                <a:gd name="connsiteY5" fmla="*/ 1438438 h 1545656"/>
                <a:gd name="connsiteX6" fmla="*/ 479883 w 527967"/>
                <a:gd name="connsiteY6" fmla="*/ 1406689 h 1545656"/>
                <a:gd name="connsiteX7" fmla="*/ 450514 w 527967"/>
                <a:gd name="connsiteY7" fmla="*/ 1377320 h 1545656"/>
                <a:gd name="connsiteX8" fmla="*/ 77452 w 527967"/>
                <a:gd name="connsiteY8" fmla="*/ 85887 h 1545656"/>
                <a:gd name="connsiteX9" fmla="*/ 48083 w 527967"/>
                <a:gd name="connsiteY9" fmla="*/ 115256 h 1545656"/>
                <a:gd name="connsiteX10" fmla="*/ 48083 w 527967"/>
                <a:gd name="connsiteY10" fmla="*/ 147005 h 1545656"/>
                <a:gd name="connsiteX11" fmla="*/ 77452 w 527967"/>
                <a:gd name="connsiteY11" fmla="*/ 176374 h 1545656"/>
                <a:gd name="connsiteX12" fmla="*/ 450514 w 527967"/>
                <a:gd name="connsiteY12" fmla="*/ 176374 h 1545656"/>
                <a:gd name="connsiteX13" fmla="*/ 479883 w 527967"/>
                <a:gd name="connsiteY13" fmla="*/ 147005 h 1545656"/>
                <a:gd name="connsiteX14" fmla="*/ 479883 w 527967"/>
                <a:gd name="connsiteY14" fmla="*/ 115256 h 1545656"/>
                <a:gd name="connsiteX15" fmla="*/ 450514 w 527967"/>
                <a:gd name="connsiteY15" fmla="*/ 85887 h 1545656"/>
                <a:gd name="connsiteX16" fmla="*/ 37818 w 527967"/>
                <a:gd name="connsiteY16" fmla="*/ 0 h 1545656"/>
                <a:gd name="connsiteX17" fmla="*/ 490149 w 527967"/>
                <a:gd name="connsiteY17" fmla="*/ 0 h 1545656"/>
                <a:gd name="connsiteX18" fmla="*/ 527967 w 527967"/>
                <a:gd name="connsiteY18" fmla="*/ 37818 h 1545656"/>
                <a:gd name="connsiteX19" fmla="*/ 527967 w 527967"/>
                <a:gd name="connsiteY19" fmla="*/ 1507838 h 1545656"/>
                <a:gd name="connsiteX20" fmla="*/ 490149 w 527967"/>
                <a:gd name="connsiteY20" fmla="*/ 1545656 h 1545656"/>
                <a:gd name="connsiteX21" fmla="*/ 37818 w 527967"/>
                <a:gd name="connsiteY21" fmla="*/ 1545656 h 1545656"/>
                <a:gd name="connsiteX22" fmla="*/ 0 w 527967"/>
                <a:gd name="connsiteY22" fmla="*/ 1507838 h 1545656"/>
                <a:gd name="connsiteX23" fmla="*/ 0 w 527967"/>
                <a:gd name="connsiteY23" fmla="*/ 37818 h 1545656"/>
                <a:gd name="connsiteX24" fmla="*/ 37818 w 527967"/>
                <a:gd name="connsiteY24" fmla="*/ 0 h 154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7967" h="1545656">
                  <a:moveTo>
                    <a:pt x="77452" y="1377320"/>
                  </a:moveTo>
                  <a:cubicBezTo>
                    <a:pt x="61232" y="1377320"/>
                    <a:pt x="48083" y="1390469"/>
                    <a:pt x="48083" y="1406689"/>
                  </a:cubicBezTo>
                  <a:lnTo>
                    <a:pt x="48083" y="1438438"/>
                  </a:lnTo>
                  <a:cubicBezTo>
                    <a:pt x="48083" y="1454658"/>
                    <a:pt x="61232" y="1467807"/>
                    <a:pt x="77452" y="1467807"/>
                  </a:cubicBezTo>
                  <a:lnTo>
                    <a:pt x="450514" y="1467807"/>
                  </a:lnTo>
                  <a:cubicBezTo>
                    <a:pt x="466734" y="1467807"/>
                    <a:pt x="479883" y="1454658"/>
                    <a:pt x="479883" y="1438438"/>
                  </a:cubicBezTo>
                  <a:lnTo>
                    <a:pt x="479883" y="1406689"/>
                  </a:lnTo>
                  <a:cubicBezTo>
                    <a:pt x="479883" y="1390469"/>
                    <a:pt x="466734" y="1377320"/>
                    <a:pt x="450514" y="1377320"/>
                  </a:cubicBezTo>
                  <a:close/>
                  <a:moveTo>
                    <a:pt x="77452" y="85887"/>
                  </a:moveTo>
                  <a:cubicBezTo>
                    <a:pt x="61232" y="85887"/>
                    <a:pt x="48083" y="99036"/>
                    <a:pt x="48083" y="115256"/>
                  </a:cubicBezTo>
                  <a:lnTo>
                    <a:pt x="48083" y="147005"/>
                  </a:lnTo>
                  <a:cubicBezTo>
                    <a:pt x="48083" y="163225"/>
                    <a:pt x="61232" y="176374"/>
                    <a:pt x="77452" y="176374"/>
                  </a:cubicBezTo>
                  <a:lnTo>
                    <a:pt x="450514" y="176374"/>
                  </a:lnTo>
                  <a:cubicBezTo>
                    <a:pt x="466734" y="176374"/>
                    <a:pt x="479883" y="163225"/>
                    <a:pt x="479883" y="147005"/>
                  </a:cubicBezTo>
                  <a:lnTo>
                    <a:pt x="479883" y="115256"/>
                  </a:lnTo>
                  <a:cubicBezTo>
                    <a:pt x="479883" y="99036"/>
                    <a:pt x="466734" y="85887"/>
                    <a:pt x="450514" y="85887"/>
                  </a:cubicBezTo>
                  <a:close/>
                  <a:moveTo>
                    <a:pt x="37818" y="0"/>
                  </a:moveTo>
                  <a:lnTo>
                    <a:pt x="490149" y="0"/>
                  </a:lnTo>
                  <a:cubicBezTo>
                    <a:pt x="511035" y="0"/>
                    <a:pt x="527967" y="16932"/>
                    <a:pt x="527967" y="37818"/>
                  </a:cubicBezTo>
                  <a:lnTo>
                    <a:pt x="527967" y="1507838"/>
                  </a:lnTo>
                  <a:cubicBezTo>
                    <a:pt x="527967" y="1528724"/>
                    <a:pt x="511035" y="1545656"/>
                    <a:pt x="490149" y="1545656"/>
                  </a:cubicBezTo>
                  <a:lnTo>
                    <a:pt x="37818" y="1545656"/>
                  </a:lnTo>
                  <a:cubicBezTo>
                    <a:pt x="16932" y="1545656"/>
                    <a:pt x="0" y="1528724"/>
                    <a:pt x="0" y="1507838"/>
                  </a:cubicBezTo>
                  <a:lnTo>
                    <a:pt x="0" y="37818"/>
                  </a:lnTo>
                  <a:cubicBezTo>
                    <a:pt x="0" y="16932"/>
                    <a:pt x="16932" y="0"/>
                    <a:pt x="378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1393D17D-B02D-45E2-8AD4-8D7A75651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6555" y="2491008"/>
              <a:ext cx="589619" cy="2317308"/>
            </a:xfrm>
            <a:custGeom>
              <a:avLst/>
              <a:gdLst>
                <a:gd name="connsiteX0" fmla="*/ 99554 w 485775"/>
                <a:gd name="connsiteY0" fmla="*/ 1699055 h 1909183"/>
                <a:gd name="connsiteX1" fmla="*/ 53975 w 485775"/>
                <a:gd name="connsiteY1" fmla="*/ 1744979 h 1909183"/>
                <a:gd name="connsiteX2" fmla="*/ 102592 w 485775"/>
                <a:gd name="connsiteY2" fmla="*/ 1784780 h 1909183"/>
                <a:gd name="connsiteX3" fmla="*/ 242367 w 485775"/>
                <a:gd name="connsiteY3" fmla="*/ 1784780 h 1909183"/>
                <a:gd name="connsiteX4" fmla="*/ 394296 w 485775"/>
                <a:gd name="connsiteY4" fmla="*/ 1784780 h 1909183"/>
                <a:gd name="connsiteX5" fmla="*/ 442913 w 485775"/>
                <a:gd name="connsiteY5" fmla="*/ 1744979 h 1909183"/>
                <a:gd name="connsiteX6" fmla="*/ 397335 w 485775"/>
                <a:gd name="connsiteY6" fmla="*/ 1699055 h 1909183"/>
                <a:gd name="connsiteX7" fmla="*/ 99554 w 485775"/>
                <a:gd name="connsiteY7" fmla="*/ 1699055 h 1909183"/>
                <a:gd name="connsiteX8" fmla="*/ 96515 w 485775"/>
                <a:gd name="connsiteY8" fmla="*/ 151243 h 1909183"/>
                <a:gd name="connsiteX9" fmla="*/ 53975 w 485775"/>
                <a:gd name="connsiteY9" fmla="*/ 191044 h 1909183"/>
                <a:gd name="connsiteX10" fmla="*/ 99554 w 485775"/>
                <a:gd name="connsiteY10" fmla="*/ 236968 h 1909183"/>
                <a:gd name="connsiteX11" fmla="*/ 251483 w 485775"/>
                <a:gd name="connsiteY11" fmla="*/ 236968 h 1909183"/>
                <a:gd name="connsiteX12" fmla="*/ 403412 w 485775"/>
                <a:gd name="connsiteY12" fmla="*/ 236968 h 1909183"/>
                <a:gd name="connsiteX13" fmla="*/ 442913 w 485775"/>
                <a:gd name="connsiteY13" fmla="*/ 194106 h 1909183"/>
                <a:gd name="connsiteX14" fmla="*/ 400373 w 485775"/>
                <a:gd name="connsiteY14" fmla="*/ 151243 h 1909183"/>
                <a:gd name="connsiteX15" fmla="*/ 96515 w 485775"/>
                <a:gd name="connsiteY15" fmla="*/ 151243 h 1909183"/>
                <a:gd name="connsiteX16" fmla="*/ 57686 w 485775"/>
                <a:gd name="connsiteY16" fmla="*/ 284 h 1909183"/>
                <a:gd name="connsiteX17" fmla="*/ 425053 w 485775"/>
                <a:gd name="connsiteY17" fmla="*/ 284 h 1909183"/>
                <a:gd name="connsiteX18" fmla="*/ 485775 w 485775"/>
                <a:gd name="connsiteY18" fmla="*/ 63900 h 1909183"/>
                <a:gd name="connsiteX19" fmla="*/ 485775 w 485775"/>
                <a:gd name="connsiteY19" fmla="*/ 963606 h 1909183"/>
                <a:gd name="connsiteX20" fmla="*/ 485775 w 485775"/>
                <a:gd name="connsiteY20" fmla="*/ 1839077 h 1909183"/>
                <a:gd name="connsiteX21" fmla="*/ 415945 w 485775"/>
                <a:gd name="connsiteY21" fmla="*/ 1908751 h 1909183"/>
                <a:gd name="connsiteX22" fmla="*/ 63758 w 485775"/>
                <a:gd name="connsiteY22" fmla="*/ 1908751 h 1909183"/>
                <a:gd name="connsiteX23" fmla="*/ 0 w 485775"/>
                <a:gd name="connsiteY23" fmla="*/ 1848165 h 1909183"/>
                <a:gd name="connsiteX24" fmla="*/ 0 w 485775"/>
                <a:gd name="connsiteY24" fmla="*/ 60871 h 1909183"/>
                <a:gd name="connsiteX25" fmla="*/ 57686 w 485775"/>
                <a:gd name="connsiteY25" fmla="*/ 284 h 190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5775" h="1909183">
                  <a:moveTo>
                    <a:pt x="99554" y="1699055"/>
                  </a:moveTo>
                  <a:cubicBezTo>
                    <a:pt x="69168" y="1699055"/>
                    <a:pt x="53975" y="1711302"/>
                    <a:pt x="53975" y="1744979"/>
                  </a:cubicBezTo>
                  <a:cubicBezTo>
                    <a:pt x="53975" y="1781719"/>
                    <a:pt x="75245" y="1784780"/>
                    <a:pt x="102592" y="1784780"/>
                  </a:cubicBezTo>
                  <a:cubicBezTo>
                    <a:pt x="151210" y="1784780"/>
                    <a:pt x="196788" y="1784780"/>
                    <a:pt x="242367" y="1784780"/>
                  </a:cubicBezTo>
                  <a:cubicBezTo>
                    <a:pt x="290984" y="1784780"/>
                    <a:pt x="342640" y="1784780"/>
                    <a:pt x="394296" y="1784780"/>
                  </a:cubicBezTo>
                  <a:cubicBezTo>
                    <a:pt x="421643" y="1784780"/>
                    <a:pt x="442913" y="1781719"/>
                    <a:pt x="442913" y="1744979"/>
                  </a:cubicBezTo>
                  <a:cubicBezTo>
                    <a:pt x="442913" y="1711302"/>
                    <a:pt x="427720" y="1699055"/>
                    <a:pt x="397335" y="1699055"/>
                  </a:cubicBezTo>
                  <a:cubicBezTo>
                    <a:pt x="297061" y="1702117"/>
                    <a:pt x="199827" y="1702117"/>
                    <a:pt x="99554" y="1699055"/>
                  </a:cubicBezTo>
                  <a:close/>
                  <a:moveTo>
                    <a:pt x="96515" y="151243"/>
                  </a:moveTo>
                  <a:cubicBezTo>
                    <a:pt x="69168" y="151243"/>
                    <a:pt x="53975" y="160428"/>
                    <a:pt x="53975" y="191044"/>
                  </a:cubicBezTo>
                  <a:cubicBezTo>
                    <a:pt x="53975" y="224722"/>
                    <a:pt x="66130" y="236968"/>
                    <a:pt x="99554" y="236968"/>
                  </a:cubicBezTo>
                  <a:cubicBezTo>
                    <a:pt x="151210" y="233907"/>
                    <a:pt x="199827" y="236968"/>
                    <a:pt x="251483" y="236968"/>
                  </a:cubicBezTo>
                  <a:cubicBezTo>
                    <a:pt x="303139" y="236968"/>
                    <a:pt x="351756" y="236968"/>
                    <a:pt x="403412" y="236968"/>
                  </a:cubicBezTo>
                  <a:cubicBezTo>
                    <a:pt x="433797" y="236968"/>
                    <a:pt x="442913" y="221660"/>
                    <a:pt x="442913" y="194106"/>
                  </a:cubicBezTo>
                  <a:cubicBezTo>
                    <a:pt x="442913" y="163490"/>
                    <a:pt x="430759" y="151243"/>
                    <a:pt x="400373" y="151243"/>
                  </a:cubicBezTo>
                  <a:cubicBezTo>
                    <a:pt x="300100" y="154305"/>
                    <a:pt x="199827" y="154305"/>
                    <a:pt x="96515" y="151243"/>
                  </a:cubicBezTo>
                  <a:close/>
                  <a:moveTo>
                    <a:pt x="57686" y="284"/>
                  </a:moveTo>
                  <a:cubicBezTo>
                    <a:pt x="179130" y="3314"/>
                    <a:pt x="303610" y="3314"/>
                    <a:pt x="425053" y="284"/>
                  </a:cubicBezTo>
                  <a:cubicBezTo>
                    <a:pt x="476667" y="-2745"/>
                    <a:pt x="485775" y="18460"/>
                    <a:pt x="485775" y="63900"/>
                  </a:cubicBezTo>
                  <a:cubicBezTo>
                    <a:pt x="482739" y="363802"/>
                    <a:pt x="485775" y="663704"/>
                    <a:pt x="485775" y="963606"/>
                  </a:cubicBezTo>
                  <a:cubicBezTo>
                    <a:pt x="485775" y="1254420"/>
                    <a:pt x="482739" y="1548263"/>
                    <a:pt x="485775" y="1839077"/>
                  </a:cubicBezTo>
                  <a:cubicBezTo>
                    <a:pt x="485775" y="1893604"/>
                    <a:pt x="470595" y="1911780"/>
                    <a:pt x="415945" y="1908751"/>
                  </a:cubicBezTo>
                  <a:cubicBezTo>
                    <a:pt x="297537" y="1905722"/>
                    <a:pt x="182166" y="1905722"/>
                    <a:pt x="63758" y="1908751"/>
                  </a:cubicBezTo>
                  <a:cubicBezTo>
                    <a:pt x="18217" y="1911780"/>
                    <a:pt x="0" y="1899663"/>
                    <a:pt x="0" y="1848165"/>
                  </a:cubicBezTo>
                  <a:cubicBezTo>
                    <a:pt x="0" y="1251390"/>
                    <a:pt x="0" y="654616"/>
                    <a:pt x="0" y="60871"/>
                  </a:cubicBezTo>
                  <a:cubicBezTo>
                    <a:pt x="0" y="15431"/>
                    <a:pt x="12145" y="284"/>
                    <a:pt x="57686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F01FC400-C333-46BC-820A-D8A4AA2EA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9127" y="2674061"/>
              <a:ext cx="489423" cy="2134073"/>
            </a:xfrm>
            <a:custGeom>
              <a:avLst/>
              <a:gdLst>
                <a:gd name="connsiteX0" fmla="*/ 96573 w 403225"/>
                <a:gd name="connsiteY0" fmla="*/ 1548241 h 1758219"/>
                <a:gd name="connsiteX1" fmla="*/ 53975 w 403225"/>
                <a:gd name="connsiteY1" fmla="*/ 1591104 h 1758219"/>
                <a:gd name="connsiteX2" fmla="*/ 96573 w 403225"/>
                <a:gd name="connsiteY2" fmla="*/ 1633966 h 1758219"/>
                <a:gd name="connsiteX3" fmla="*/ 200025 w 403225"/>
                <a:gd name="connsiteY3" fmla="*/ 1633966 h 1758219"/>
                <a:gd name="connsiteX4" fmla="*/ 309563 w 403225"/>
                <a:gd name="connsiteY4" fmla="*/ 1633966 h 1758219"/>
                <a:gd name="connsiteX5" fmla="*/ 346075 w 403225"/>
                <a:gd name="connsiteY5" fmla="*/ 1594165 h 1758219"/>
                <a:gd name="connsiteX6" fmla="*/ 309563 w 403225"/>
                <a:gd name="connsiteY6" fmla="*/ 1551303 h 1758219"/>
                <a:gd name="connsiteX7" fmla="*/ 96573 w 403225"/>
                <a:gd name="connsiteY7" fmla="*/ 1548241 h 1758219"/>
                <a:gd name="connsiteX8" fmla="*/ 99616 w 403225"/>
                <a:gd name="connsiteY8" fmla="*/ 155834 h 1758219"/>
                <a:gd name="connsiteX9" fmla="*/ 53975 w 403225"/>
                <a:gd name="connsiteY9" fmla="*/ 191893 h 1758219"/>
                <a:gd name="connsiteX10" fmla="*/ 99616 w 403225"/>
                <a:gd name="connsiteY10" fmla="*/ 236967 h 1758219"/>
                <a:gd name="connsiteX11" fmla="*/ 203068 w 403225"/>
                <a:gd name="connsiteY11" fmla="*/ 236967 h 1758219"/>
                <a:gd name="connsiteX12" fmla="*/ 306520 w 403225"/>
                <a:gd name="connsiteY12" fmla="*/ 236967 h 1758219"/>
                <a:gd name="connsiteX13" fmla="*/ 346075 w 403225"/>
                <a:gd name="connsiteY13" fmla="*/ 194898 h 1758219"/>
                <a:gd name="connsiteX14" fmla="*/ 306520 w 403225"/>
                <a:gd name="connsiteY14" fmla="*/ 155834 h 1758219"/>
                <a:gd name="connsiteX15" fmla="*/ 99616 w 403225"/>
                <a:gd name="connsiteY15" fmla="*/ 155834 h 1758219"/>
                <a:gd name="connsiteX16" fmla="*/ 57604 w 403225"/>
                <a:gd name="connsiteY16" fmla="*/ 285 h 1758219"/>
                <a:gd name="connsiteX17" fmla="*/ 339558 w 403225"/>
                <a:gd name="connsiteY17" fmla="*/ 285 h 1758219"/>
                <a:gd name="connsiteX18" fmla="*/ 403225 w 403225"/>
                <a:gd name="connsiteY18" fmla="*/ 63924 h 1758219"/>
                <a:gd name="connsiteX19" fmla="*/ 400193 w 403225"/>
                <a:gd name="connsiteY19" fmla="*/ 879111 h 1758219"/>
                <a:gd name="connsiteX20" fmla="*/ 403225 w 403225"/>
                <a:gd name="connsiteY20" fmla="*/ 1688237 h 1758219"/>
                <a:gd name="connsiteX21" fmla="*/ 333495 w 403225"/>
                <a:gd name="connsiteY21" fmla="*/ 1757937 h 1758219"/>
                <a:gd name="connsiteX22" fmla="*/ 57604 w 403225"/>
                <a:gd name="connsiteY22" fmla="*/ 1757937 h 1758219"/>
                <a:gd name="connsiteX23" fmla="*/ 0 w 403225"/>
                <a:gd name="connsiteY23" fmla="*/ 1706419 h 1758219"/>
                <a:gd name="connsiteX24" fmla="*/ 0 w 403225"/>
                <a:gd name="connsiteY24" fmla="*/ 54832 h 1758219"/>
                <a:gd name="connsiteX25" fmla="*/ 57604 w 403225"/>
                <a:gd name="connsiteY25" fmla="*/ 285 h 175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3225" h="1758219">
                  <a:moveTo>
                    <a:pt x="96573" y="1548241"/>
                  </a:moveTo>
                  <a:cubicBezTo>
                    <a:pt x="66146" y="1548241"/>
                    <a:pt x="53975" y="1563549"/>
                    <a:pt x="53975" y="1591104"/>
                  </a:cubicBezTo>
                  <a:cubicBezTo>
                    <a:pt x="53975" y="1621720"/>
                    <a:pt x="66146" y="1633966"/>
                    <a:pt x="96573" y="1633966"/>
                  </a:cubicBezTo>
                  <a:cubicBezTo>
                    <a:pt x="130043" y="1633966"/>
                    <a:pt x="166555" y="1633966"/>
                    <a:pt x="200025" y="1633966"/>
                  </a:cubicBezTo>
                  <a:cubicBezTo>
                    <a:pt x="236538" y="1633966"/>
                    <a:pt x="273050" y="1633966"/>
                    <a:pt x="309563" y="1633966"/>
                  </a:cubicBezTo>
                  <a:cubicBezTo>
                    <a:pt x="336947" y="1633966"/>
                    <a:pt x="346075" y="1618658"/>
                    <a:pt x="346075" y="1594165"/>
                  </a:cubicBezTo>
                  <a:cubicBezTo>
                    <a:pt x="346075" y="1566611"/>
                    <a:pt x="339990" y="1548241"/>
                    <a:pt x="309563" y="1551303"/>
                  </a:cubicBezTo>
                  <a:cubicBezTo>
                    <a:pt x="236538" y="1551303"/>
                    <a:pt x="166555" y="1551303"/>
                    <a:pt x="96573" y="1548241"/>
                  </a:cubicBezTo>
                  <a:close/>
                  <a:moveTo>
                    <a:pt x="99616" y="155834"/>
                  </a:moveTo>
                  <a:cubicBezTo>
                    <a:pt x="72231" y="152829"/>
                    <a:pt x="57018" y="161844"/>
                    <a:pt x="53975" y="191893"/>
                  </a:cubicBezTo>
                  <a:cubicBezTo>
                    <a:pt x="53975" y="224947"/>
                    <a:pt x="66146" y="236967"/>
                    <a:pt x="99616" y="236967"/>
                  </a:cubicBezTo>
                  <a:cubicBezTo>
                    <a:pt x="133086" y="236967"/>
                    <a:pt x="169598" y="236967"/>
                    <a:pt x="203068" y="236967"/>
                  </a:cubicBezTo>
                  <a:cubicBezTo>
                    <a:pt x="236538" y="236967"/>
                    <a:pt x="273050" y="236967"/>
                    <a:pt x="306520" y="236967"/>
                  </a:cubicBezTo>
                  <a:cubicBezTo>
                    <a:pt x="336947" y="236967"/>
                    <a:pt x="346075" y="224947"/>
                    <a:pt x="346075" y="194898"/>
                  </a:cubicBezTo>
                  <a:cubicBezTo>
                    <a:pt x="346075" y="167854"/>
                    <a:pt x="333904" y="152829"/>
                    <a:pt x="306520" y="155834"/>
                  </a:cubicBezTo>
                  <a:cubicBezTo>
                    <a:pt x="236538" y="155834"/>
                    <a:pt x="166555" y="155834"/>
                    <a:pt x="99616" y="155834"/>
                  </a:cubicBezTo>
                  <a:close/>
                  <a:moveTo>
                    <a:pt x="57604" y="285"/>
                  </a:moveTo>
                  <a:cubicBezTo>
                    <a:pt x="151589" y="3315"/>
                    <a:pt x="245573" y="3315"/>
                    <a:pt x="339558" y="285"/>
                  </a:cubicBezTo>
                  <a:cubicBezTo>
                    <a:pt x="391098" y="-2746"/>
                    <a:pt x="403225" y="18467"/>
                    <a:pt x="403225" y="63924"/>
                  </a:cubicBezTo>
                  <a:cubicBezTo>
                    <a:pt x="400193" y="336663"/>
                    <a:pt x="400193" y="606372"/>
                    <a:pt x="400193" y="879111"/>
                  </a:cubicBezTo>
                  <a:cubicBezTo>
                    <a:pt x="400193" y="1148819"/>
                    <a:pt x="400193" y="1418528"/>
                    <a:pt x="403225" y="1688237"/>
                  </a:cubicBezTo>
                  <a:cubicBezTo>
                    <a:pt x="403225" y="1739754"/>
                    <a:pt x="391098" y="1760967"/>
                    <a:pt x="333495" y="1757937"/>
                  </a:cubicBezTo>
                  <a:cubicBezTo>
                    <a:pt x="242542" y="1754906"/>
                    <a:pt x="148557" y="1757937"/>
                    <a:pt x="57604" y="1757937"/>
                  </a:cubicBezTo>
                  <a:cubicBezTo>
                    <a:pt x="18191" y="1757937"/>
                    <a:pt x="0" y="1748845"/>
                    <a:pt x="0" y="1706419"/>
                  </a:cubicBezTo>
                  <a:cubicBezTo>
                    <a:pt x="0" y="1154880"/>
                    <a:pt x="0" y="603341"/>
                    <a:pt x="0" y="54832"/>
                  </a:cubicBezTo>
                  <a:cubicBezTo>
                    <a:pt x="0" y="9376"/>
                    <a:pt x="18191" y="285"/>
                    <a:pt x="57604" y="2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07657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85589" y="1434030"/>
            <a:ext cx="11887200" cy="4364272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endParaRPr lang="en-US" altLang="zh-TW" sz="2800" dirty="0"/>
          </a:p>
          <a:p>
            <a:pPr marL="742950" indent="-742950">
              <a:buFont typeface="+mj-lt"/>
              <a:buAutoNum type="arabicPeriod"/>
            </a:pPr>
            <a:endParaRPr lang="zh-TW" altLang="zh-TW" sz="2800" dirty="0"/>
          </a:p>
          <a:p>
            <a:pPr marL="742950" indent="-742950">
              <a:buFont typeface="+mj-lt"/>
              <a:buAutoNum type="arabicPeriod"/>
            </a:pPr>
            <a:endParaRPr lang="en-US" altLang="zh-TW" sz="2800" dirty="0"/>
          </a:p>
          <a:p>
            <a:pPr marL="742950" indent="-742950">
              <a:buFont typeface="+mj-lt"/>
              <a:buAutoNum type="arabicPeriod"/>
            </a:pPr>
            <a:endParaRPr lang="en-US" altLang="zh-TW" sz="2800" dirty="0"/>
          </a:p>
          <a:p>
            <a:pPr marL="742950" indent="-742950">
              <a:buFont typeface="+mj-lt"/>
              <a:buAutoNum type="arabicPeriod"/>
            </a:pPr>
            <a:endParaRPr lang="en-US" altLang="zh-TW" sz="2800" dirty="0"/>
          </a:p>
          <a:p>
            <a:pPr marL="742950" indent="-742950">
              <a:buFont typeface="+mj-lt"/>
              <a:buAutoNum type="arabicPeriod"/>
            </a:pPr>
            <a:endParaRPr lang="zh-TW" altLang="zh-TW" sz="2800" dirty="0"/>
          </a:p>
          <a:p>
            <a:pPr marL="742950" indent="-742950">
              <a:buFont typeface="+mj-lt"/>
              <a:buAutoNum type="arabicPeriod"/>
            </a:pPr>
            <a:endParaRPr lang="zh-TW" altLang="zh-TW" sz="2800" dirty="0"/>
          </a:p>
          <a:p>
            <a:pPr marL="742950" indent="-742950">
              <a:buFont typeface="+mj-lt"/>
              <a:buAutoNum type="arabicPeriod"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sz="4400" dirty="0">
                <a:gradFill>
                  <a:gsLst>
                    <a:gs pos="21538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rPr>
              <a:t>Pre-request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B1C9D2E-89BE-4862-9C43-24EB74358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555601"/>
              </p:ext>
            </p:extLst>
          </p:nvPr>
        </p:nvGraphicFramePr>
        <p:xfrm>
          <a:off x="673621" y="1430166"/>
          <a:ext cx="11161240" cy="5026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844185251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3699633876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449787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312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Offer your App Domain (</a:t>
                      </a:r>
                      <a:r>
                        <a:rPr lang="en-US" altLang="zh-TW" sz="2400" dirty="0">
                          <a:solidFill>
                            <a:srgbClr val="FF0000"/>
                          </a:solidFill>
                        </a:rPr>
                        <a:t>Allow Domain</a:t>
                      </a:r>
                      <a:r>
                        <a:rPr lang="en-US" altLang="zh-TW" sz="2400" dirty="0"/>
                        <a:t>) to CDS </a:t>
                      </a:r>
                      <a:r>
                        <a:rPr lang="en-US" altLang="zh-TW" sz="2400" dirty="0" err="1"/>
                        <a:t>Hoster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Dev.mydashboard.net</a:t>
                      </a:r>
                    </a:p>
                    <a:p>
                      <a:r>
                        <a:rPr lang="en-US" sz="2400" dirty="0"/>
                        <a:t>Mydashboard.net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82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Get API </a:t>
                      </a:r>
                      <a:r>
                        <a:rPr lang="en-US" altLang="zh-TW" sz="2400" dirty="0">
                          <a:solidFill>
                            <a:srgbClr val="FF0000"/>
                          </a:solidFill>
                        </a:rPr>
                        <a:t>Authentication Key </a:t>
                      </a:r>
                      <a:r>
                        <a:rPr lang="en-US" altLang="zh-TW" sz="2400" dirty="0"/>
                        <a:t>from CDS </a:t>
                      </a:r>
                      <a:r>
                        <a:rPr lang="en-US" altLang="zh-TW" sz="2400" dirty="0" err="1"/>
                        <a:t>Hoster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GTRjZDIYWYtNzlmTS00..3MjU0Njdi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966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Get API Document from CDS </a:t>
                      </a:r>
                      <a:r>
                        <a:rPr lang="en-US" altLang="zh-TW" sz="2400" dirty="0" err="1"/>
                        <a:t>Hoster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endParaRPr lang="en-US" sz="2400" dirty="0"/>
                    </a:p>
                    <a:p>
                      <a:endParaRPr lang="en-US" sz="2400" dirty="0"/>
                    </a:p>
                    <a:p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699991"/>
                  </a:ext>
                </a:extLst>
              </a:tr>
              <a:tr h="13688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Get Sample Code from GitHub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Git clone https://github.com/MSIoT/CDS-CustomizedDashboard-Sample.git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460765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6F9D14A7-95A2-4B18-BA22-1CD1D1262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453" y="3785294"/>
            <a:ext cx="1100475" cy="11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1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41E5F1ED-ED7A-4BF9-A188-3B9CD4D76117}"/>
              </a:ext>
            </a:extLst>
          </p:cNvPr>
          <p:cNvSpPr/>
          <p:nvPr/>
        </p:nvSpPr>
        <p:spPr bwMode="auto">
          <a:xfrm>
            <a:off x="8417002" y="1439574"/>
            <a:ext cx="3820560" cy="522278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B34E1E9-746D-4C9E-9686-85D46B06959E}"/>
              </a:ext>
            </a:extLst>
          </p:cNvPr>
          <p:cNvSpPr/>
          <p:nvPr/>
        </p:nvSpPr>
        <p:spPr bwMode="auto">
          <a:xfrm>
            <a:off x="205492" y="1481040"/>
            <a:ext cx="3820560" cy="522278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104308-7227-4765-BCC0-68652B401A7E}"/>
              </a:ext>
            </a:extLst>
          </p:cNvPr>
          <p:cNvGrpSpPr/>
          <p:nvPr/>
        </p:nvGrpSpPr>
        <p:grpSpPr>
          <a:xfrm>
            <a:off x="1020933" y="1697060"/>
            <a:ext cx="2100960" cy="1080120"/>
            <a:chOff x="8139652" y="3970914"/>
            <a:chExt cx="1298919" cy="667784"/>
          </a:xfrm>
          <a:solidFill>
            <a:schemeClr val="bg1"/>
          </a:solidFill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5B43489-12AE-4D75-827A-E8100AB7ED1F}"/>
                </a:ext>
              </a:extLst>
            </p:cNvPr>
            <p:cNvGrpSpPr/>
            <p:nvPr/>
          </p:nvGrpSpPr>
          <p:grpSpPr>
            <a:xfrm>
              <a:off x="8530347" y="3970914"/>
              <a:ext cx="513829" cy="456023"/>
              <a:chOff x="3314482" y="-4918414"/>
              <a:chExt cx="513829" cy="456023"/>
            </a:xfrm>
            <a:grpFill/>
          </p:grpSpPr>
          <p:sp>
            <p:nvSpPr>
              <p:cNvPr id="25" name="Freeform 196">
                <a:extLst>
                  <a:ext uri="{FF2B5EF4-FFF2-40B4-BE49-F238E27FC236}">
                    <a16:creationId xmlns:a16="http://schemas.microsoft.com/office/drawing/2014/main" id="{CD871070-A16B-4957-82E2-F1FEDE69A7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14482" y="-4918414"/>
                <a:ext cx="513829" cy="456023"/>
              </a:xfrm>
              <a:custGeom>
                <a:avLst/>
                <a:gdLst>
                  <a:gd name="T0" fmla="*/ 502 w 684"/>
                  <a:gd name="T1" fmla="*/ 511 h 605"/>
                  <a:gd name="T2" fmla="*/ 342 w 684"/>
                  <a:gd name="T3" fmla="*/ 566 h 605"/>
                  <a:gd name="T4" fmla="*/ 133 w 684"/>
                  <a:gd name="T5" fmla="*/ 462 h 605"/>
                  <a:gd name="T6" fmla="*/ 182 w 684"/>
                  <a:gd name="T7" fmla="*/ 93 h 605"/>
                  <a:gd name="T8" fmla="*/ 342 w 684"/>
                  <a:gd name="T9" fmla="*/ 39 h 605"/>
                  <a:gd name="T10" fmla="*/ 551 w 684"/>
                  <a:gd name="T11" fmla="*/ 142 h 605"/>
                  <a:gd name="T12" fmla="*/ 502 w 684"/>
                  <a:gd name="T13" fmla="*/ 511 h 605"/>
                  <a:gd name="T14" fmla="*/ 582 w 684"/>
                  <a:gd name="T15" fmla="*/ 118 h 605"/>
                  <a:gd name="T16" fmla="*/ 342 w 684"/>
                  <a:gd name="T17" fmla="*/ 0 h 605"/>
                  <a:gd name="T18" fmla="*/ 158 w 684"/>
                  <a:gd name="T19" fmla="*/ 62 h 605"/>
                  <a:gd name="T20" fmla="*/ 102 w 684"/>
                  <a:gd name="T21" fmla="*/ 486 h 605"/>
                  <a:gd name="T22" fmla="*/ 342 w 684"/>
                  <a:gd name="T23" fmla="*/ 605 h 605"/>
                  <a:gd name="T24" fmla="*/ 526 w 684"/>
                  <a:gd name="T25" fmla="*/ 543 h 605"/>
                  <a:gd name="T26" fmla="*/ 582 w 684"/>
                  <a:gd name="T27" fmla="*/ 118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4" h="605">
                    <a:moveTo>
                      <a:pt x="502" y="511"/>
                    </a:moveTo>
                    <a:cubicBezTo>
                      <a:pt x="454" y="548"/>
                      <a:pt x="398" y="566"/>
                      <a:pt x="342" y="566"/>
                    </a:cubicBezTo>
                    <a:cubicBezTo>
                      <a:pt x="263" y="566"/>
                      <a:pt x="185" y="530"/>
                      <a:pt x="133" y="462"/>
                    </a:cubicBezTo>
                    <a:cubicBezTo>
                      <a:pt x="44" y="347"/>
                      <a:pt x="66" y="182"/>
                      <a:pt x="182" y="93"/>
                    </a:cubicBezTo>
                    <a:cubicBezTo>
                      <a:pt x="230" y="57"/>
                      <a:pt x="286" y="39"/>
                      <a:pt x="342" y="39"/>
                    </a:cubicBezTo>
                    <a:cubicBezTo>
                      <a:pt x="421" y="39"/>
                      <a:pt x="499" y="75"/>
                      <a:pt x="551" y="142"/>
                    </a:cubicBezTo>
                    <a:cubicBezTo>
                      <a:pt x="639" y="258"/>
                      <a:pt x="617" y="423"/>
                      <a:pt x="502" y="511"/>
                    </a:cubicBezTo>
                    <a:close/>
                    <a:moveTo>
                      <a:pt x="582" y="118"/>
                    </a:moveTo>
                    <a:cubicBezTo>
                      <a:pt x="523" y="40"/>
                      <a:pt x="433" y="0"/>
                      <a:pt x="342" y="0"/>
                    </a:cubicBezTo>
                    <a:cubicBezTo>
                      <a:pt x="278" y="0"/>
                      <a:pt x="213" y="20"/>
                      <a:pt x="158" y="62"/>
                    </a:cubicBezTo>
                    <a:cubicBezTo>
                      <a:pt x="25" y="164"/>
                      <a:pt x="0" y="354"/>
                      <a:pt x="102" y="486"/>
                    </a:cubicBezTo>
                    <a:cubicBezTo>
                      <a:pt x="161" y="564"/>
                      <a:pt x="251" y="605"/>
                      <a:pt x="342" y="605"/>
                    </a:cubicBezTo>
                    <a:cubicBezTo>
                      <a:pt x="406" y="605"/>
                      <a:pt x="471" y="585"/>
                      <a:pt x="526" y="543"/>
                    </a:cubicBezTo>
                    <a:cubicBezTo>
                      <a:pt x="658" y="441"/>
                      <a:pt x="684" y="251"/>
                      <a:pt x="582" y="11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32B995E-8EEE-4955-87B9-865505E38A08}"/>
                  </a:ext>
                </a:extLst>
              </p:cNvPr>
              <p:cNvGrpSpPr/>
              <p:nvPr/>
            </p:nvGrpSpPr>
            <p:grpSpPr>
              <a:xfrm>
                <a:off x="3395444" y="-4880314"/>
                <a:ext cx="363537" cy="342900"/>
                <a:chOff x="3395444" y="-4880314"/>
                <a:chExt cx="363537" cy="342900"/>
              </a:xfrm>
              <a:grpFill/>
            </p:grpSpPr>
            <p:sp>
              <p:nvSpPr>
                <p:cNvPr id="27" name="Freeform 197">
                  <a:extLst>
                    <a:ext uri="{FF2B5EF4-FFF2-40B4-BE49-F238E27FC236}">
                      <a16:creationId xmlns:a16="http://schemas.microsoft.com/office/drawing/2014/main" id="{1B69A13B-8122-481A-85DD-B460060AE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8144" y="-4689814"/>
                  <a:ext cx="58737" cy="149225"/>
                </a:xfrm>
                <a:custGeom>
                  <a:avLst/>
                  <a:gdLst>
                    <a:gd name="T0" fmla="*/ 79 w 79"/>
                    <a:gd name="T1" fmla="*/ 50 h 200"/>
                    <a:gd name="T2" fmla="*/ 36 w 79"/>
                    <a:gd name="T3" fmla="*/ 0 h 200"/>
                    <a:gd name="T4" fmla="*/ 0 w 79"/>
                    <a:gd name="T5" fmla="*/ 147 h 200"/>
                    <a:gd name="T6" fmla="*/ 5 w 79"/>
                    <a:gd name="T7" fmla="*/ 157 h 200"/>
                    <a:gd name="T8" fmla="*/ 49 w 79"/>
                    <a:gd name="T9" fmla="*/ 200 h 200"/>
                    <a:gd name="T10" fmla="*/ 79 w 79"/>
                    <a:gd name="T11" fmla="*/ 5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9" h="200">
                      <a:moveTo>
                        <a:pt x="79" y="50"/>
                      </a:moveTo>
                      <a:cubicBezTo>
                        <a:pt x="62" y="33"/>
                        <a:pt x="48" y="16"/>
                        <a:pt x="36" y="0"/>
                      </a:cubicBezTo>
                      <a:cubicBezTo>
                        <a:pt x="11" y="52"/>
                        <a:pt x="2" y="105"/>
                        <a:pt x="0" y="147"/>
                      </a:cubicBezTo>
                      <a:cubicBezTo>
                        <a:pt x="2" y="150"/>
                        <a:pt x="2" y="153"/>
                        <a:pt x="5" y="157"/>
                      </a:cubicBezTo>
                      <a:cubicBezTo>
                        <a:pt x="18" y="173"/>
                        <a:pt x="33" y="188"/>
                        <a:pt x="49" y="200"/>
                      </a:cubicBezTo>
                      <a:cubicBezTo>
                        <a:pt x="46" y="166"/>
                        <a:pt x="50" y="109"/>
                        <a:pt x="79" y="50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198">
                  <a:extLst>
                    <a:ext uri="{FF2B5EF4-FFF2-40B4-BE49-F238E27FC236}">
                      <a16:creationId xmlns:a16="http://schemas.microsoft.com/office/drawing/2014/main" id="{2C997673-7987-4C1C-8C64-609A571FF4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54182" y="-4774408"/>
                  <a:ext cx="45719" cy="90945"/>
                </a:xfrm>
                <a:custGeom>
                  <a:avLst/>
                  <a:gdLst>
                    <a:gd name="T0" fmla="*/ 109 w 159"/>
                    <a:gd name="T1" fmla="*/ 0 h 160"/>
                    <a:gd name="T2" fmla="*/ 36 w 159"/>
                    <a:gd name="T3" fmla="*/ 63 h 160"/>
                    <a:gd name="T4" fmla="*/ 0 w 159"/>
                    <a:gd name="T5" fmla="*/ 107 h 160"/>
                    <a:gd name="T6" fmla="*/ 42 w 159"/>
                    <a:gd name="T7" fmla="*/ 160 h 160"/>
                    <a:gd name="T8" fmla="*/ 90 w 159"/>
                    <a:gd name="T9" fmla="*/ 105 h 160"/>
                    <a:gd name="T10" fmla="*/ 159 w 159"/>
                    <a:gd name="T11" fmla="*/ 49 h 160"/>
                    <a:gd name="T12" fmla="*/ 109 w 159"/>
                    <a:gd name="T13" fmla="*/ 0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9" h="160">
                      <a:moveTo>
                        <a:pt x="109" y="0"/>
                      </a:moveTo>
                      <a:cubicBezTo>
                        <a:pt x="85" y="16"/>
                        <a:pt x="60" y="37"/>
                        <a:pt x="36" y="63"/>
                      </a:cubicBezTo>
                      <a:cubicBezTo>
                        <a:pt x="22" y="77"/>
                        <a:pt x="11" y="92"/>
                        <a:pt x="0" y="107"/>
                      </a:cubicBezTo>
                      <a:cubicBezTo>
                        <a:pt x="11" y="124"/>
                        <a:pt x="25" y="141"/>
                        <a:pt x="42" y="160"/>
                      </a:cubicBezTo>
                      <a:cubicBezTo>
                        <a:pt x="55" y="141"/>
                        <a:pt x="71" y="123"/>
                        <a:pt x="90" y="105"/>
                      </a:cubicBezTo>
                      <a:cubicBezTo>
                        <a:pt x="115" y="82"/>
                        <a:pt x="137" y="64"/>
                        <a:pt x="159" y="49"/>
                      </a:cubicBezTo>
                      <a:cubicBezTo>
                        <a:pt x="141" y="33"/>
                        <a:pt x="124" y="17"/>
                        <a:pt x="109" y="0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199">
                  <a:extLst>
                    <a:ext uri="{FF2B5EF4-FFF2-40B4-BE49-F238E27FC236}">
                      <a16:creationId xmlns:a16="http://schemas.microsoft.com/office/drawing/2014/main" id="{A302BCE8-0D4F-45F4-8FAF-9B6209BA72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2132" y="-4848564"/>
                  <a:ext cx="158750" cy="66675"/>
                </a:xfrm>
                <a:custGeom>
                  <a:avLst/>
                  <a:gdLst>
                    <a:gd name="T0" fmla="*/ 214 w 214"/>
                    <a:gd name="T1" fmla="*/ 46 h 90"/>
                    <a:gd name="T2" fmla="*/ 176 w 214"/>
                    <a:gd name="T3" fmla="*/ 7 h 90"/>
                    <a:gd name="T4" fmla="*/ 0 w 214"/>
                    <a:gd name="T5" fmla="*/ 39 h 90"/>
                    <a:gd name="T6" fmla="*/ 49 w 214"/>
                    <a:gd name="T7" fmla="*/ 90 h 90"/>
                    <a:gd name="T8" fmla="*/ 214 w 214"/>
                    <a:gd name="T9" fmla="*/ 46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4" h="90">
                      <a:moveTo>
                        <a:pt x="214" y="46"/>
                      </a:moveTo>
                      <a:cubicBezTo>
                        <a:pt x="203" y="31"/>
                        <a:pt x="190" y="18"/>
                        <a:pt x="176" y="7"/>
                      </a:cubicBezTo>
                      <a:cubicBezTo>
                        <a:pt x="136" y="0"/>
                        <a:pt x="72" y="1"/>
                        <a:pt x="0" y="39"/>
                      </a:cubicBezTo>
                      <a:cubicBezTo>
                        <a:pt x="17" y="57"/>
                        <a:pt x="33" y="74"/>
                        <a:pt x="49" y="90"/>
                      </a:cubicBezTo>
                      <a:cubicBezTo>
                        <a:pt x="146" y="38"/>
                        <a:pt x="214" y="46"/>
                        <a:pt x="214" y="46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200">
                  <a:extLst>
                    <a:ext uri="{FF2B5EF4-FFF2-40B4-BE49-F238E27FC236}">
                      <a16:creationId xmlns:a16="http://schemas.microsoft.com/office/drawing/2014/main" id="{C9534E40-87D4-45BD-B335-2788D10006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01794" y="-4829514"/>
                  <a:ext cx="52387" cy="139700"/>
                </a:xfrm>
                <a:custGeom>
                  <a:avLst/>
                  <a:gdLst>
                    <a:gd name="T0" fmla="*/ 46 w 72"/>
                    <a:gd name="T1" fmla="*/ 189 h 189"/>
                    <a:gd name="T2" fmla="*/ 72 w 72"/>
                    <a:gd name="T3" fmla="*/ 145 h 189"/>
                    <a:gd name="T4" fmla="*/ 37 w 72"/>
                    <a:gd name="T5" fmla="*/ 0 h 189"/>
                    <a:gd name="T6" fmla="*/ 9 w 72"/>
                    <a:gd name="T7" fmla="*/ 34 h 189"/>
                    <a:gd name="T8" fmla="*/ 46 w 72"/>
                    <a:gd name="T9" fmla="*/ 189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189">
                      <a:moveTo>
                        <a:pt x="46" y="189"/>
                      </a:moveTo>
                      <a:cubicBezTo>
                        <a:pt x="54" y="174"/>
                        <a:pt x="62" y="160"/>
                        <a:pt x="72" y="145"/>
                      </a:cubicBezTo>
                      <a:cubicBezTo>
                        <a:pt x="31" y="79"/>
                        <a:pt x="33" y="25"/>
                        <a:pt x="37" y="0"/>
                      </a:cubicBezTo>
                      <a:cubicBezTo>
                        <a:pt x="27" y="11"/>
                        <a:pt x="17" y="22"/>
                        <a:pt x="9" y="34"/>
                      </a:cubicBezTo>
                      <a:cubicBezTo>
                        <a:pt x="1" y="68"/>
                        <a:pt x="0" y="123"/>
                        <a:pt x="46" y="189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 201">
                  <a:extLst>
                    <a:ext uri="{FF2B5EF4-FFF2-40B4-BE49-F238E27FC236}">
                      <a16:creationId xmlns:a16="http://schemas.microsoft.com/office/drawing/2014/main" id="{719F8C8D-2C0B-433C-B9E8-7FAECD4EB2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6882" y="-4683464"/>
                  <a:ext cx="263525" cy="130175"/>
                </a:xfrm>
                <a:custGeom>
                  <a:avLst/>
                  <a:gdLst>
                    <a:gd name="T0" fmla="*/ 75 w 355"/>
                    <a:gd name="T1" fmla="*/ 45 h 175"/>
                    <a:gd name="T2" fmla="*/ 25 w 355"/>
                    <a:gd name="T3" fmla="*/ 0 h 175"/>
                    <a:gd name="T4" fmla="*/ 0 w 355"/>
                    <a:gd name="T5" fmla="*/ 41 h 175"/>
                    <a:gd name="T6" fmla="*/ 46 w 355"/>
                    <a:gd name="T7" fmla="*/ 82 h 175"/>
                    <a:gd name="T8" fmla="*/ 321 w 355"/>
                    <a:gd name="T9" fmla="*/ 175 h 175"/>
                    <a:gd name="T10" fmla="*/ 355 w 355"/>
                    <a:gd name="T11" fmla="*/ 134 h 175"/>
                    <a:gd name="T12" fmla="*/ 75 w 355"/>
                    <a:gd name="T13" fmla="*/ 4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5" h="175">
                      <a:moveTo>
                        <a:pt x="75" y="45"/>
                      </a:moveTo>
                      <a:cubicBezTo>
                        <a:pt x="56" y="30"/>
                        <a:pt x="39" y="14"/>
                        <a:pt x="25" y="0"/>
                      </a:cubicBezTo>
                      <a:cubicBezTo>
                        <a:pt x="15" y="13"/>
                        <a:pt x="7" y="27"/>
                        <a:pt x="0" y="41"/>
                      </a:cubicBezTo>
                      <a:cubicBezTo>
                        <a:pt x="13" y="55"/>
                        <a:pt x="28" y="68"/>
                        <a:pt x="46" y="82"/>
                      </a:cubicBezTo>
                      <a:cubicBezTo>
                        <a:pt x="154" y="167"/>
                        <a:pt x="261" y="175"/>
                        <a:pt x="321" y="175"/>
                      </a:cubicBezTo>
                      <a:cubicBezTo>
                        <a:pt x="325" y="175"/>
                        <a:pt x="344" y="150"/>
                        <a:pt x="355" y="134"/>
                      </a:cubicBezTo>
                      <a:cubicBezTo>
                        <a:pt x="328" y="140"/>
                        <a:pt x="213" y="154"/>
                        <a:pt x="75" y="45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 202">
                  <a:extLst>
                    <a:ext uri="{FF2B5EF4-FFF2-40B4-BE49-F238E27FC236}">
                      <a16:creationId xmlns:a16="http://schemas.microsoft.com/office/drawing/2014/main" id="{071CD0D6-F4D2-4E89-81A4-BAC8763E24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5132" y="-4721564"/>
                  <a:ext cx="50800" cy="69850"/>
                </a:xfrm>
                <a:custGeom>
                  <a:avLst/>
                  <a:gdLst>
                    <a:gd name="T0" fmla="*/ 0 w 68"/>
                    <a:gd name="T1" fmla="*/ 44 h 94"/>
                    <a:gd name="T2" fmla="*/ 43 w 68"/>
                    <a:gd name="T3" fmla="*/ 94 h 94"/>
                    <a:gd name="T4" fmla="*/ 68 w 68"/>
                    <a:gd name="T5" fmla="*/ 53 h 94"/>
                    <a:gd name="T6" fmla="*/ 26 w 68"/>
                    <a:gd name="T7" fmla="*/ 0 h 94"/>
                    <a:gd name="T8" fmla="*/ 0 w 68"/>
                    <a:gd name="T9" fmla="*/ 4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" h="94">
                      <a:moveTo>
                        <a:pt x="0" y="44"/>
                      </a:moveTo>
                      <a:cubicBezTo>
                        <a:pt x="12" y="60"/>
                        <a:pt x="26" y="77"/>
                        <a:pt x="43" y="94"/>
                      </a:cubicBezTo>
                      <a:cubicBezTo>
                        <a:pt x="50" y="80"/>
                        <a:pt x="58" y="66"/>
                        <a:pt x="68" y="53"/>
                      </a:cubicBezTo>
                      <a:cubicBezTo>
                        <a:pt x="51" y="34"/>
                        <a:pt x="37" y="17"/>
                        <a:pt x="26" y="0"/>
                      </a:cubicBezTo>
                      <a:cubicBezTo>
                        <a:pt x="16" y="15"/>
                        <a:pt x="8" y="29"/>
                        <a:pt x="0" y="44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reeform 203">
                  <a:extLst>
                    <a:ext uri="{FF2B5EF4-FFF2-40B4-BE49-F238E27FC236}">
                      <a16:creationId xmlns:a16="http://schemas.microsoft.com/office/drawing/2014/main" id="{B5263745-76C3-4B6A-93B8-38AC3B732D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3244" y="-4781889"/>
                  <a:ext cx="185737" cy="157163"/>
                </a:xfrm>
                <a:custGeom>
                  <a:avLst/>
                  <a:gdLst>
                    <a:gd name="T0" fmla="*/ 0 w 251"/>
                    <a:gd name="T1" fmla="*/ 22 h 211"/>
                    <a:gd name="T2" fmla="*/ 244 w 251"/>
                    <a:gd name="T3" fmla="*/ 211 h 211"/>
                    <a:gd name="T4" fmla="*/ 251 w 251"/>
                    <a:gd name="T5" fmla="*/ 188 h 211"/>
                    <a:gd name="T6" fmla="*/ 36 w 251"/>
                    <a:gd name="T7" fmla="*/ 0 h 211"/>
                    <a:gd name="T8" fmla="*/ 0 w 251"/>
                    <a:gd name="T9" fmla="*/ 22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1" h="211">
                      <a:moveTo>
                        <a:pt x="0" y="22"/>
                      </a:moveTo>
                      <a:cubicBezTo>
                        <a:pt x="98" y="113"/>
                        <a:pt x="215" y="190"/>
                        <a:pt x="244" y="211"/>
                      </a:cubicBezTo>
                      <a:cubicBezTo>
                        <a:pt x="247" y="203"/>
                        <a:pt x="249" y="196"/>
                        <a:pt x="251" y="188"/>
                      </a:cubicBezTo>
                      <a:cubicBezTo>
                        <a:pt x="220" y="165"/>
                        <a:pt x="136" y="99"/>
                        <a:pt x="36" y="0"/>
                      </a:cubicBezTo>
                      <a:cubicBezTo>
                        <a:pt x="24" y="6"/>
                        <a:pt x="12" y="14"/>
                        <a:pt x="0" y="22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 204">
                  <a:extLst>
                    <a:ext uri="{FF2B5EF4-FFF2-40B4-BE49-F238E27FC236}">
                      <a16:creationId xmlns:a16="http://schemas.microsoft.com/office/drawing/2014/main" id="{5946DC91-49CE-411A-B04E-9349E0C12E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2757" y="-4880314"/>
                  <a:ext cx="79375" cy="77788"/>
                </a:xfrm>
                <a:custGeom>
                  <a:avLst/>
                  <a:gdLst>
                    <a:gd name="T0" fmla="*/ 108 w 108"/>
                    <a:gd name="T1" fmla="*/ 81 h 105"/>
                    <a:gd name="T2" fmla="*/ 34 w 108"/>
                    <a:gd name="T3" fmla="*/ 0 h 105"/>
                    <a:gd name="T4" fmla="*/ 0 w 108"/>
                    <a:gd name="T5" fmla="*/ 14 h 105"/>
                    <a:gd name="T6" fmla="*/ 71 w 108"/>
                    <a:gd name="T7" fmla="*/ 105 h 105"/>
                    <a:gd name="T8" fmla="*/ 108 w 108"/>
                    <a:gd name="T9" fmla="*/ 8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105">
                      <a:moveTo>
                        <a:pt x="108" y="81"/>
                      </a:moveTo>
                      <a:cubicBezTo>
                        <a:pt x="84" y="56"/>
                        <a:pt x="59" y="29"/>
                        <a:pt x="34" y="0"/>
                      </a:cubicBezTo>
                      <a:cubicBezTo>
                        <a:pt x="22" y="4"/>
                        <a:pt x="11" y="9"/>
                        <a:pt x="0" y="14"/>
                      </a:cubicBezTo>
                      <a:cubicBezTo>
                        <a:pt x="18" y="45"/>
                        <a:pt x="43" y="75"/>
                        <a:pt x="71" y="105"/>
                      </a:cubicBezTo>
                      <a:cubicBezTo>
                        <a:pt x="83" y="96"/>
                        <a:pt x="96" y="88"/>
                        <a:pt x="108" y="81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 205">
                  <a:extLst>
                    <a:ext uri="{FF2B5EF4-FFF2-40B4-BE49-F238E27FC236}">
                      <a16:creationId xmlns:a16="http://schemas.microsoft.com/office/drawing/2014/main" id="{7812148D-DD1C-4078-9677-A4B8A73A12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3557" y="-4819989"/>
                  <a:ext cx="66675" cy="55563"/>
                </a:xfrm>
                <a:custGeom>
                  <a:avLst/>
                  <a:gdLst>
                    <a:gd name="T0" fmla="*/ 41 w 90"/>
                    <a:gd name="T1" fmla="*/ 0 h 75"/>
                    <a:gd name="T2" fmla="*/ 0 w 90"/>
                    <a:gd name="T3" fmla="*/ 25 h 75"/>
                    <a:gd name="T4" fmla="*/ 49 w 90"/>
                    <a:gd name="T5" fmla="*/ 75 h 75"/>
                    <a:gd name="T6" fmla="*/ 90 w 90"/>
                    <a:gd name="T7" fmla="*/ 50 h 75"/>
                    <a:gd name="T8" fmla="*/ 41 w 90"/>
                    <a:gd name="T9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75">
                      <a:moveTo>
                        <a:pt x="41" y="0"/>
                      </a:moveTo>
                      <a:cubicBezTo>
                        <a:pt x="28" y="6"/>
                        <a:pt x="12" y="16"/>
                        <a:pt x="0" y="25"/>
                      </a:cubicBezTo>
                      <a:cubicBezTo>
                        <a:pt x="15" y="42"/>
                        <a:pt x="31" y="59"/>
                        <a:pt x="49" y="75"/>
                      </a:cubicBezTo>
                      <a:cubicBezTo>
                        <a:pt x="62" y="67"/>
                        <a:pt x="78" y="56"/>
                        <a:pt x="90" y="50"/>
                      </a:cubicBezTo>
                      <a:cubicBezTo>
                        <a:pt x="74" y="34"/>
                        <a:pt x="57" y="18"/>
                        <a:pt x="41" y="0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 206">
                  <a:extLst>
                    <a:ext uri="{FF2B5EF4-FFF2-40B4-BE49-F238E27FC236}">
                      <a16:creationId xmlns:a16="http://schemas.microsoft.com/office/drawing/2014/main" id="{6F10362C-8F59-48EF-A7B4-9EE6C37B10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3557" y="-4821576"/>
                  <a:ext cx="66675" cy="58738"/>
                </a:xfrm>
                <a:custGeom>
                  <a:avLst/>
                  <a:gdLst>
                    <a:gd name="T0" fmla="*/ 36 w 90"/>
                    <a:gd name="T1" fmla="*/ 0 h 79"/>
                    <a:gd name="T2" fmla="*/ 0 w 90"/>
                    <a:gd name="T3" fmla="*/ 24 h 79"/>
                    <a:gd name="T4" fmla="*/ 55 w 90"/>
                    <a:gd name="T5" fmla="*/ 79 h 79"/>
                    <a:gd name="T6" fmla="*/ 90 w 90"/>
                    <a:gd name="T7" fmla="*/ 56 h 79"/>
                    <a:gd name="T8" fmla="*/ 36 w 90"/>
                    <a:gd name="T9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79">
                      <a:moveTo>
                        <a:pt x="36" y="0"/>
                      </a:moveTo>
                      <a:cubicBezTo>
                        <a:pt x="24" y="7"/>
                        <a:pt x="12" y="15"/>
                        <a:pt x="0" y="24"/>
                      </a:cubicBezTo>
                      <a:cubicBezTo>
                        <a:pt x="15" y="41"/>
                        <a:pt x="38" y="63"/>
                        <a:pt x="55" y="79"/>
                      </a:cubicBezTo>
                      <a:cubicBezTo>
                        <a:pt x="68" y="71"/>
                        <a:pt x="78" y="62"/>
                        <a:pt x="90" y="56"/>
                      </a:cubicBezTo>
                      <a:cubicBezTo>
                        <a:pt x="74" y="40"/>
                        <a:pt x="53" y="18"/>
                        <a:pt x="36" y="0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207">
                  <a:extLst>
                    <a:ext uri="{FF2B5EF4-FFF2-40B4-BE49-F238E27FC236}">
                      <a16:creationId xmlns:a16="http://schemas.microsoft.com/office/drawing/2014/main" id="{49607FCF-4046-433A-BB59-ACAB0C4AF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8332" y="-4732676"/>
                  <a:ext cx="93662" cy="95250"/>
                </a:xfrm>
                <a:custGeom>
                  <a:avLst/>
                  <a:gdLst>
                    <a:gd name="T0" fmla="*/ 29 w 127"/>
                    <a:gd name="T1" fmla="*/ 19 h 128"/>
                    <a:gd name="T2" fmla="*/ 18 w 127"/>
                    <a:gd name="T3" fmla="*/ 98 h 128"/>
                    <a:gd name="T4" fmla="*/ 98 w 127"/>
                    <a:gd name="T5" fmla="*/ 109 h 128"/>
                    <a:gd name="T6" fmla="*/ 108 w 127"/>
                    <a:gd name="T7" fmla="*/ 30 h 128"/>
                    <a:gd name="T8" fmla="*/ 29 w 127"/>
                    <a:gd name="T9" fmla="*/ 19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8">
                      <a:moveTo>
                        <a:pt x="29" y="19"/>
                      </a:moveTo>
                      <a:cubicBezTo>
                        <a:pt x="4" y="38"/>
                        <a:pt x="0" y="74"/>
                        <a:pt x="18" y="98"/>
                      </a:cubicBezTo>
                      <a:cubicBezTo>
                        <a:pt x="38" y="123"/>
                        <a:pt x="73" y="128"/>
                        <a:pt x="98" y="109"/>
                      </a:cubicBezTo>
                      <a:cubicBezTo>
                        <a:pt x="123" y="90"/>
                        <a:pt x="127" y="55"/>
                        <a:pt x="108" y="30"/>
                      </a:cubicBezTo>
                      <a:cubicBezTo>
                        <a:pt x="89" y="5"/>
                        <a:pt x="54" y="0"/>
                        <a:pt x="29" y="19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 208">
                  <a:extLst>
                    <a:ext uri="{FF2B5EF4-FFF2-40B4-BE49-F238E27FC236}">
                      <a16:creationId xmlns:a16="http://schemas.microsoft.com/office/drawing/2014/main" id="{3D41CD00-1CA3-449D-9879-3E571667F5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607" y="-4626314"/>
                  <a:ext cx="87312" cy="88900"/>
                </a:xfrm>
                <a:custGeom>
                  <a:avLst/>
                  <a:gdLst>
                    <a:gd name="T0" fmla="*/ 27 w 118"/>
                    <a:gd name="T1" fmla="*/ 18 h 118"/>
                    <a:gd name="T2" fmla="*/ 18 w 118"/>
                    <a:gd name="T3" fmla="*/ 91 h 118"/>
                    <a:gd name="T4" fmla="*/ 91 w 118"/>
                    <a:gd name="T5" fmla="*/ 101 h 118"/>
                    <a:gd name="T6" fmla="*/ 101 w 118"/>
                    <a:gd name="T7" fmla="*/ 27 h 118"/>
                    <a:gd name="T8" fmla="*/ 27 w 118"/>
                    <a:gd name="T9" fmla="*/ 1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8" h="118">
                      <a:moveTo>
                        <a:pt x="27" y="18"/>
                      </a:moveTo>
                      <a:cubicBezTo>
                        <a:pt x="5" y="35"/>
                        <a:pt x="0" y="68"/>
                        <a:pt x="18" y="91"/>
                      </a:cubicBezTo>
                      <a:cubicBezTo>
                        <a:pt x="35" y="114"/>
                        <a:pt x="68" y="118"/>
                        <a:pt x="91" y="101"/>
                      </a:cubicBezTo>
                      <a:cubicBezTo>
                        <a:pt x="114" y="83"/>
                        <a:pt x="118" y="50"/>
                        <a:pt x="101" y="27"/>
                      </a:cubicBezTo>
                      <a:cubicBezTo>
                        <a:pt x="83" y="4"/>
                        <a:pt x="50" y="0"/>
                        <a:pt x="27" y="18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 209">
                  <a:extLst>
                    <a:ext uri="{FF2B5EF4-FFF2-40B4-BE49-F238E27FC236}">
                      <a16:creationId xmlns:a16="http://schemas.microsoft.com/office/drawing/2014/main" id="{8C278837-08E9-45FB-9B82-67F9A1B414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5444" y="-4756489"/>
                  <a:ext cx="133350" cy="133350"/>
                </a:xfrm>
                <a:custGeom>
                  <a:avLst/>
                  <a:gdLst>
                    <a:gd name="T0" fmla="*/ 41 w 179"/>
                    <a:gd name="T1" fmla="*/ 27 h 180"/>
                    <a:gd name="T2" fmla="*/ 26 w 179"/>
                    <a:gd name="T3" fmla="*/ 138 h 180"/>
                    <a:gd name="T4" fmla="*/ 138 w 179"/>
                    <a:gd name="T5" fmla="*/ 153 h 180"/>
                    <a:gd name="T6" fmla="*/ 153 w 179"/>
                    <a:gd name="T7" fmla="*/ 41 h 180"/>
                    <a:gd name="T8" fmla="*/ 41 w 179"/>
                    <a:gd name="T9" fmla="*/ 27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9" h="180">
                      <a:moveTo>
                        <a:pt x="41" y="27"/>
                      </a:moveTo>
                      <a:cubicBezTo>
                        <a:pt x="6" y="53"/>
                        <a:pt x="0" y="103"/>
                        <a:pt x="26" y="138"/>
                      </a:cubicBezTo>
                      <a:cubicBezTo>
                        <a:pt x="53" y="173"/>
                        <a:pt x="103" y="180"/>
                        <a:pt x="138" y="153"/>
                      </a:cubicBezTo>
                      <a:cubicBezTo>
                        <a:pt x="173" y="126"/>
                        <a:pt x="179" y="76"/>
                        <a:pt x="153" y="41"/>
                      </a:cubicBezTo>
                      <a:cubicBezTo>
                        <a:pt x="126" y="7"/>
                        <a:pt x="76" y="0"/>
                        <a:pt x="41" y="27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4" name="Rectangle 212">
              <a:extLst>
                <a:ext uri="{FF2B5EF4-FFF2-40B4-BE49-F238E27FC236}">
                  <a16:creationId xmlns:a16="http://schemas.microsoft.com/office/drawing/2014/main" id="{2FD5B8BC-B8D8-4BA9-8D95-3353280C9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9652" y="4486472"/>
              <a:ext cx="1298919" cy="15222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600" dirty="0">
                  <a:solidFill>
                    <a:schemeClr val="bg1"/>
                  </a:solidFill>
                  <a:latin typeface="Segoe UI" panose="020B0502040204020203" pitchFamily="34" charset="0"/>
                </a:rPr>
                <a:t>Customized Dashboard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40" name="Picture 2" descr="「signalR」的圖片搜尋結果">
            <a:extLst>
              <a:ext uri="{FF2B5EF4-FFF2-40B4-BE49-F238E27FC236}">
                <a16:creationId xmlns:a16="http://schemas.microsoft.com/office/drawing/2014/main" id="{59203F28-6EE9-4449-822C-FC9C52940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6" t="45399" r="42927" b="27653"/>
          <a:stretch/>
        </p:blipFill>
        <p:spPr bwMode="auto">
          <a:xfrm>
            <a:off x="9653445" y="4697143"/>
            <a:ext cx="1540570" cy="166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1536CB07-AFE1-42D6-BFD9-0CA443807395}"/>
              </a:ext>
            </a:extLst>
          </p:cNvPr>
          <p:cNvSpPr/>
          <p:nvPr/>
        </p:nvSpPr>
        <p:spPr>
          <a:xfrm>
            <a:off x="4194775" y="5082953"/>
            <a:ext cx="4166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Register to </a:t>
            </a:r>
            <a:r>
              <a:rPr lang="en-US" altLang="zh-TW" dirty="0" err="1"/>
              <a:t>SignalR</a:t>
            </a:r>
            <a:r>
              <a:rPr lang="en-US" altLang="zh-TW" dirty="0"/>
              <a:t> Hub </a:t>
            </a:r>
            <a:r>
              <a:rPr lang="en-US" altLang="zh-TW" dirty="0">
                <a:solidFill>
                  <a:srgbClr val="FF0000"/>
                </a:solidFill>
              </a:rPr>
              <a:t>(Allow Domain )</a:t>
            </a:r>
            <a:endParaRPr lang="zh-TW" alt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4973DEB-B7CC-4921-B2F3-5C63062C11CA}"/>
              </a:ext>
            </a:extLst>
          </p:cNvPr>
          <p:cNvSpPr/>
          <p:nvPr/>
        </p:nvSpPr>
        <p:spPr>
          <a:xfrm>
            <a:off x="5092517" y="6116749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Push Realtime message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DD0E333-22AD-4579-AA36-ACB6A9C48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6897"/>
            <a:ext cx="12070080" cy="917575"/>
          </a:xfrm>
        </p:spPr>
        <p:txBody>
          <a:bodyPr/>
          <a:lstStyle/>
          <a:p>
            <a:r>
              <a:rPr lang="en-US" sz="4400" dirty="0"/>
              <a:t>Understand Call Flow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6BEC9CE-4E9B-4D48-B35D-8CE642850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26" y="2709338"/>
            <a:ext cx="2886008" cy="175002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57B7919A-6C00-4204-8F48-B2B0184777DD}"/>
              </a:ext>
            </a:extLst>
          </p:cNvPr>
          <p:cNvSpPr/>
          <p:nvPr/>
        </p:nvSpPr>
        <p:spPr bwMode="auto">
          <a:xfrm>
            <a:off x="374215" y="2993205"/>
            <a:ext cx="3467758" cy="16561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626390E-6AE7-4B30-AF91-DF9E8DD01EE8}"/>
              </a:ext>
            </a:extLst>
          </p:cNvPr>
          <p:cNvSpPr/>
          <p:nvPr/>
        </p:nvSpPr>
        <p:spPr bwMode="auto">
          <a:xfrm>
            <a:off x="374215" y="4828133"/>
            <a:ext cx="3467758" cy="16561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A2A3AC1-8564-4FA4-8A1B-285054A86159}"/>
              </a:ext>
            </a:extLst>
          </p:cNvPr>
          <p:cNvCxnSpPr>
            <a:cxnSpLocks/>
          </p:cNvCxnSpPr>
          <p:nvPr/>
        </p:nvCxnSpPr>
        <p:spPr>
          <a:xfrm>
            <a:off x="3485260" y="3497445"/>
            <a:ext cx="5613297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CF9BA48-78BE-4312-BBF5-82F4ED420BB5}"/>
              </a:ext>
            </a:extLst>
          </p:cNvPr>
          <p:cNvCxnSpPr>
            <a:cxnSpLocks/>
          </p:cNvCxnSpPr>
          <p:nvPr/>
        </p:nvCxnSpPr>
        <p:spPr>
          <a:xfrm flipH="1" flipV="1">
            <a:off x="3450787" y="4066303"/>
            <a:ext cx="5647770" cy="23729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0BD28C42-18CA-42C6-B601-D8C09227A394}"/>
              </a:ext>
            </a:extLst>
          </p:cNvPr>
          <p:cNvSpPr/>
          <p:nvPr/>
        </p:nvSpPr>
        <p:spPr>
          <a:xfrm>
            <a:off x="1291415" y="3604637"/>
            <a:ext cx="15632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Meta Data</a:t>
            </a:r>
            <a:endParaRPr lang="zh-TW" altLang="en-US" sz="2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A2BC969-F080-4161-980C-C355903A40CA}"/>
              </a:ext>
            </a:extLst>
          </p:cNvPr>
          <p:cNvSpPr/>
          <p:nvPr/>
        </p:nvSpPr>
        <p:spPr>
          <a:xfrm>
            <a:off x="1096727" y="5409953"/>
            <a:ext cx="2022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Realtime Data</a:t>
            </a:r>
            <a:endParaRPr lang="zh-TW" altLang="en-US" sz="24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791B03-A4C2-4FDF-B5CA-0E03FE87198A}"/>
              </a:ext>
            </a:extLst>
          </p:cNvPr>
          <p:cNvSpPr/>
          <p:nvPr/>
        </p:nvSpPr>
        <p:spPr>
          <a:xfrm>
            <a:off x="4241554" y="2881882"/>
            <a:ext cx="3833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Use </a:t>
            </a:r>
            <a:r>
              <a:rPr lang="en-US" altLang="zh-TW" dirty="0">
                <a:solidFill>
                  <a:srgbClr val="FF0000"/>
                </a:solidFill>
              </a:rPr>
              <a:t>Authentication Key </a:t>
            </a:r>
            <a:r>
              <a:rPr lang="en-US" altLang="zh-TW" dirty="0"/>
              <a:t>to access API</a:t>
            </a:r>
            <a:endParaRPr lang="zh-TW" alt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147D8A0-9D37-49B7-A82C-BE4E527E57EB}"/>
              </a:ext>
            </a:extLst>
          </p:cNvPr>
          <p:cNvSpPr/>
          <p:nvPr/>
        </p:nvSpPr>
        <p:spPr>
          <a:xfrm>
            <a:off x="5655234" y="4090032"/>
            <a:ext cx="1330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Return </a:t>
            </a:r>
            <a:r>
              <a:rPr lang="en-US" altLang="zh-TW" dirty="0" err="1"/>
              <a:t>Json</a:t>
            </a:r>
            <a:endParaRPr lang="zh-TW" altLang="en-US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890DFD6-F65D-418F-B869-0D1B0E12DB02}"/>
              </a:ext>
            </a:extLst>
          </p:cNvPr>
          <p:cNvCxnSpPr>
            <a:cxnSpLocks/>
          </p:cNvCxnSpPr>
          <p:nvPr/>
        </p:nvCxnSpPr>
        <p:spPr>
          <a:xfrm>
            <a:off x="3417302" y="5511177"/>
            <a:ext cx="568125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E005705-F8A0-419E-8236-7FC0E4750112}"/>
              </a:ext>
            </a:extLst>
          </p:cNvPr>
          <p:cNvCxnSpPr>
            <a:cxnSpLocks/>
          </p:cNvCxnSpPr>
          <p:nvPr/>
        </p:nvCxnSpPr>
        <p:spPr>
          <a:xfrm flipH="1">
            <a:off x="3382831" y="6080035"/>
            <a:ext cx="571572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69A568-2660-4F75-AE8C-8A304C8BBE68}"/>
              </a:ext>
            </a:extLst>
          </p:cNvPr>
          <p:cNvSpPr/>
          <p:nvPr/>
        </p:nvSpPr>
        <p:spPr>
          <a:xfrm>
            <a:off x="9291845" y="1711999"/>
            <a:ext cx="2034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chemeClr val="accent3"/>
                </a:solidFill>
              </a:rPr>
              <a:t>CDS Service</a:t>
            </a:r>
            <a:endParaRPr lang="zh-TW" altLang="en-US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4023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Restful API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6809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FB11A-B849-4F1D-B373-3BCD60F7AA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597" y="1625054"/>
            <a:ext cx="11888787" cy="683264"/>
          </a:xfrm>
        </p:spPr>
        <p:txBody>
          <a:bodyPr/>
          <a:lstStyle/>
          <a:p>
            <a:r>
              <a:rPr lang="en-US" altLang="zh-TW" dirty="0"/>
              <a:t>Use POSTMAN to test API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20ACF-17B3-472A-82CF-3A23BEEC4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688" y="4001318"/>
            <a:ext cx="6264696" cy="258418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013A18B-3B37-415E-BE81-53B609996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sz="4400" dirty="0">
                <a:gradFill>
                  <a:gsLst>
                    <a:gs pos="21538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rPr>
              <a:t>CDS </a:t>
            </a:r>
            <a:r>
              <a:rPr lang="en-US" altLang="zh-TW" sz="4400" dirty="0">
                <a:gradFill>
                  <a:gsLst>
                    <a:gs pos="21538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rPr>
              <a:t>External API</a:t>
            </a:r>
            <a:endParaRPr lang="en-US" sz="4400" dirty="0">
              <a:gradFill>
                <a:gsLst>
                  <a:gs pos="21538">
                    <a:schemeClr val="tx1"/>
                  </a:gs>
                  <a:gs pos="33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471503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r>
              <a:rPr lang="en-US" altLang="zh-TW" dirty="0"/>
              <a:t>Web App Sample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75464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FF17F3-5074-48C0-A44E-91636B55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45" y="1237268"/>
            <a:ext cx="10657184" cy="519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98B7BEA-CC4B-4F9B-8FF1-0BCFBEE23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altLang="zh-TW" sz="4400" dirty="0">
                <a:solidFill>
                  <a:schemeClr val="bg2">
                    <a:lumMod val="25000"/>
                  </a:schemeClr>
                </a:solidFill>
              </a:rPr>
              <a:t>Web App Sample</a:t>
            </a:r>
            <a:r>
              <a:rPr lang="en-US" altLang="zh-TW" sz="4400" dirty="0">
                <a:solidFill>
                  <a:schemeClr val="bg2">
                    <a:lumMod val="25000"/>
                  </a:schemeClr>
                </a:solidFill>
                <a:latin typeface="Segoe UI"/>
              </a:rPr>
              <a:t> </a:t>
            </a:r>
            <a:r>
              <a:rPr lang="en-US" sz="4400" dirty="0">
                <a:gradFill>
                  <a:gsLst>
                    <a:gs pos="21538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rPr>
              <a:t>– Meta Data</a:t>
            </a:r>
          </a:p>
        </p:txBody>
      </p:sp>
    </p:spTree>
    <p:extLst>
      <p:ext uri="{BB962C8B-B14F-4D97-AF65-F5344CB8AC3E}">
        <p14:creationId xmlns:p14="http://schemas.microsoft.com/office/powerpoint/2010/main" val="282807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01E814-0AD2-412E-BDA6-35464303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66" y="1212849"/>
            <a:ext cx="10754742" cy="5220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1EFC346-4538-4414-B040-37F6E54C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altLang="zh-TW" sz="4400" dirty="0">
                <a:solidFill>
                  <a:schemeClr val="bg2">
                    <a:lumMod val="25000"/>
                  </a:schemeClr>
                </a:solidFill>
              </a:rPr>
              <a:t>Web App Sample</a:t>
            </a:r>
            <a:r>
              <a:rPr lang="en-US" sz="4400" dirty="0">
                <a:gradFill>
                  <a:gsLst>
                    <a:gs pos="21538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rPr>
              <a:t> – Realtime Data</a:t>
            </a:r>
          </a:p>
        </p:txBody>
      </p:sp>
    </p:spTree>
    <p:extLst>
      <p:ext uri="{BB962C8B-B14F-4D97-AF65-F5344CB8AC3E}">
        <p14:creationId xmlns:p14="http://schemas.microsoft.com/office/powerpoint/2010/main" val="273618590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2.potx" id="{0FFB49CB-06A5-4164-83EE-487DCD81F131}" vid="{CBE49454-5D2F-4788-A0E1-3A8635B427A8}"/>
    </a:ext>
  </a:extLst>
</a:theme>
</file>

<file path=ppt/theme/theme2.xml><?xml version="1.0" encoding="utf-8"?>
<a:theme xmlns:a="http://schemas.openxmlformats.org/drawingml/2006/main" name="LIGHT GRAY TEMPLATE">
  <a:themeElements>
    <a:clrScheme name="BT - Blue - light gray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2.potx" id="{0FFB49CB-06A5-4164-83EE-487DCD81F131}" vid="{FBF5567F-D947-4835-9BEA-6A307DF39382}"/>
    </a:ext>
  </a:extLst>
</a:theme>
</file>

<file path=ppt/theme/theme3.xml><?xml version="1.0" encoding="utf-8"?>
<a:theme xmlns:a="http://schemas.openxmlformats.org/drawingml/2006/main" name="DARK GRAY TEMPLATE">
  <a:themeElements>
    <a:clrScheme name="BT - Blue - dark background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B4009E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2.potx" id="{0FFB49CB-06A5-4164-83EE-487DCD81F131}" vid="{EC4A31F3-BCDD-4F3D-87A7-6A6CC8142B9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16-9_Business_BLUE_2017_02</Template>
  <TotalTime>2945</TotalTime>
  <Words>432</Words>
  <Application>Microsoft Office PowerPoint</Application>
  <PresentationFormat>Custom</PresentationFormat>
  <Paragraphs>79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新細明體</vt:lpstr>
      <vt:lpstr>Arial</vt:lpstr>
      <vt:lpstr>Consolas</vt:lpstr>
      <vt:lpstr>Segoe UI</vt:lpstr>
      <vt:lpstr>Segoe UI Light</vt:lpstr>
      <vt:lpstr>Segoe UI Semilight</vt:lpstr>
      <vt:lpstr>Wingdings</vt:lpstr>
      <vt:lpstr>WHITE TEMPLATE</vt:lpstr>
      <vt:lpstr>LIGHT GRAY TEMPLATE</vt:lpstr>
      <vt:lpstr>DARK GRAY TEMPLATE</vt:lpstr>
      <vt:lpstr>CDS Customized Dashboard</vt:lpstr>
      <vt:lpstr>Agenda</vt:lpstr>
      <vt:lpstr>Pre-request</vt:lpstr>
      <vt:lpstr>Understand Call Flow</vt:lpstr>
      <vt:lpstr>Restful API</vt:lpstr>
      <vt:lpstr>CDS External API</vt:lpstr>
      <vt:lpstr>Web App Sample</vt:lpstr>
      <vt:lpstr>Web App Sample – Meta Data</vt:lpstr>
      <vt:lpstr>Web App Sample – Realtime Data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</dc:title>
  <dc:subject>&lt;Speech title here&gt;</dc:subject>
  <dc:creator>Ryan Chen (ManPower)</dc:creator>
  <cp:keywords/>
  <dc:description>Template: _x000d_
Formatting: _x000d_
Audience Type:</dc:description>
  <cp:lastModifiedBy>Kevin Kao</cp:lastModifiedBy>
  <cp:revision>313</cp:revision>
  <dcterms:created xsi:type="dcterms:W3CDTF">2017-11-13T07:23:15Z</dcterms:created>
  <dcterms:modified xsi:type="dcterms:W3CDTF">2017-11-16T13:49:55Z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a-rychen@microsoft.com</vt:lpwstr>
  </property>
  <property fmtid="{D5CDD505-2E9C-101B-9397-08002B2CF9AE}" pid="14" name="MSIP_Label_f42aa342-8706-4288-bd11-ebb85995028c_SetDate">
    <vt:lpwstr>2017-11-13T07:27:11.2222251Z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